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4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308" r:id="rId5"/>
    <p:sldId id="346" r:id="rId6"/>
    <p:sldId id="347" r:id="rId7"/>
    <p:sldId id="348" r:id="rId8"/>
    <p:sldId id="311" r:id="rId9"/>
    <p:sldId id="349" r:id="rId10"/>
    <p:sldId id="350" r:id="rId11"/>
    <p:sldId id="351" r:id="rId12"/>
    <p:sldId id="352" r:id="rId13"/>
    <p:sldId id="353" r:id="rId14"/>
    <p:sldId id="313" r:id="rId15"/>
    <p:sldId id="354" r:id="rId16"/>
    <p:sldId id="355" r:id="rId17"/>
    <p:sldId id="357" r:id="rId18"/>
    <p:sldId id="358" r:id="rId19"/>
    <p:sldId id="387" r:id="rId20"/>
    <p:sldId id="362" r:id="rId21"/>
    <p:sldId id="363" r:id="rId22"/>
    <p:sldId id="365" r:id="rId23"/>
    <p:sldId id="366" r:id="rId24"/>
    <p:sldId id="367" r:id="rId25"/>
    <p:sldId id="368" r:id="rId26"/>
    <p:sldId id="369" r:id="rId27"/>
    <p:sldId id="370" r:id="rId28"/>
    <p:sldId id="390" r:id="rId29"/>
    <p:sldId id="371" r:id="rId30"/>
    <p:sldId id="372" r:id="rId31"/>
    <p:sldId id="373" r:id="rId32"/>
    <p:sldId id="374" r:id="rId33"/>
    <p:sldId id="375" r:id="rId34"/>
    <p:sldId id="376" r:id="rId35"/>
    <p:sldId id="391" r:id="rId36"/>
    <p:sldId id="377" r:id="rId37"/>
    <p:sldId id="330" r:id="rId38"/>
    <p:sldId id="392" r:id="rId39"/>
    <p:sldId id="378" r:id="rId40"/>
    <p:sldId id="379" r:id="rId41"/>
    <p:sldId id="393" r:id="rId42"/>
    <p:sldId id="380" r:id="rId43"/>
    <p:sldId id="381" r:id="rId44"/>
    <p:sldId id="382" r:id="rId45"/>
    <p:sldId id="383" r:id="rId46"/>
    <p:sldId id="394" r:id="rId47"/>
    <p:sldId id="384" r:id="rId48"/>
    <p:sldId id="395" r:id="rId49"/>
    <p:sldId id="27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FF3399"/>
    <a:srgbClr val="FF7C80"/>
    <a:srgbClr val="FF33CC"/>
    <a:srgbClr val="009999"/>
    <a:srgbClr val="51ADB7"/>
    <a:srgbClr val="C1E2E5"/>
    <a:srgbClr val="7DC2C9"/>
    <a:srgbClr val="014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 autoAdjust="0"/>
    <p:restoredTop sz="87959" autoAdjust="0"/>
  </p:normalViewPr>
  <p:slideViewPr>
    <p:cSldViewPr snapToGrid="0">
      <p:cViewPr varScale="1">
        <p:scale>
          <a:sx n="65" d="100"/>
          <a:sy n="65" d="100"/>
        </p:scale>
        <p:origin x="6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40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54.png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image" Target="../media/image18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image" Target="../media/image23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92BE7-BF8E-4D71-A985-B4A13ADB246F}" type="doc">
      <dgm:prSet loTypeId="urn:microsoft.com/office/officeart/2005/8/layout/hProcess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4CFFAA-EF56-4AEB-A6EB-AFFE789FF113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536F471A-A647-4CBA-9F0A-7EEE6453C6BC}" type="parTrans" cxnId="{EF113387-26ED-4422-AE13-E501900708C2}">
      <dgm:prSet/>
      <dgm:spPr/>
      <dgm:t>
        <a:bodyPr/>
        <a:lstStyle/>
        <a:p>
          <a:endParaRPr lang="zh-CN" altLang="en-US"/>
        </a:p>
      </dgm:t>
    </dgm:pt>
    <dgm:pt modelId="{8A679E00-9B80-45E2-B916-067D3B2ED8F6}" type="sibTrans" cxnId="{EF113387-26ED-4422-AE13-E501900708C2}">
      <dgm:prSet/>
      <dgm:spPr/>
      <dgm:t>
        <a:bodyPr/>
        <a:lstStyle/>
        <a:p>
          <a:endParaRPr lang="zh-CN" altLang="en-US"/>
        </a:p>
      </dgm:t>
    </dgm:pt>
    <dgm:pt modelId="{1B050CD1-4D6B-4B28-8482-7FF616EA94A7}">
      <dgm:prSet phldrT="[文本]" custT="1"/>
      <dgm:spPr/>
      <dgm:t>
        <a:bodyPr/>
        <a:lstStyle/>
        <a:p>
          <a:r>
            <a:rPr lang="zh-CN" altLang="en-US" sz="1800" dirty="0"/>
            <a:t>初始时，每个顶点都是独立的连通分量，此时有𝑛个仅包含单一顶点的集合：</a:t>
          </a:r>
          <a:r>
            <a:rPr lang="en-US" altLang="en-US" sz="1800" dirty="0"/>
            <a:t>{</a:t>
          </a:r>
          <a:r>
            <a:rPr lang="zh-CN" altLang="en-US" sz="1800" dirty="0"/>
            <a:t>𝑣</a:t>
          </a:r>
          <a:r>
            <a:rPr lang="en-US" altLang="en-US" sz="1800" dirty="0"/>
            <a:t>_1},{</a:t>
          </a:r>
          <a:r>
            <a:rPr lang="zh-CN" altLang="en-US" sz="1800" dirty="0"/>
            <a:t>𝑣</a:t>
          </a:r>
          <a:r>
            <a:rPr lang="en-US" altLang="en-US" sz="1800" dirty="0"/>
            <a:t>_2},…,{</a:t>
          </a:r>
          <a:r>
            <a:rPr lang="zh-CN" altLang="en-US" sz="1800" dirty="0"/>
            <a:t>𝑣</a:t>
          </a:r>
          <a:r>
            <a:rPr lang="en-US" altLang="en-US" sz="1800" dirty="0"/>
            <a:t>_</a:t>
          </a:r>
          <a:r>
            <a:rPr lang="zh-CN" altLang="en-US" sz="1800" dirty="0"/>
            <a:t>𝑛</a:t>
          </a:r>
          <a:r>
            <a:rPr lang="en-US" altLang="en-US" sz="1800" dirty="0"/>
            <a:t>}</a:t>
          </a:r>
          <a:endParaRPr lang="zh-CN" altLang="en-US" sz="1800" dirty="0"/>
        </a:p>
      </dgm:t>
    </dgm:pt>
    <dgm:pt modelId="{1526B5A5-CAA5-4744-B3F8-CB67723B2313}" type="parTrans" cxnId="{F744E017-8A06-48BD-B6C9-2C1FF97289D6}">
      <dgm:prSet/>
      <dgm:spPr/>
      <dgm:t>
        <a:bodyPr/>
        <a:lstStyle/>
        <a:p>
          <a:endParaRPr lang="zh-CN" altLang="en-US"/>
        </a:p>
      </dgm:t>
    </dgm:pt>
    <dgm:pt modelId="{849DBC11-8564-436F-BA93-A802B44B74C6}" type="sibTrans" cxnId="{F744E017-8A06-48BD-B6C9-2C1FF97289D6}">
      <dgm:prSet/>
      <dgm:spPr/>
      <dgm:t>
        <a:bodyPr/>
        <a:lstStyle/>
        <a:p>
          <a:endParaRPr lang="zh-CN" altLang="en-US"/>
        </a:p>
      </dgm:t>
    </dgm:pt>
    <dgm:pt modelId="{F3138876-D129-470E-8684-19171C69CD77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F19761D0-ABE0-4ABF-A510-FF8B83213722}" type="parTrans" cxnId="{EF2958EB-FB1C-4356-B6F1-0A536C3C35FC}">
      <dgm:prSet/>
      <dgm:spPr/>
      <dgm:t>
        <a:bodyPr/>
        <a:lstStyle/>
        <a:p>
          <a:endParaRPr lang="zh-CN" altLang="en-US"/>
        </a:p>
      </dgm:t>
    </dgm:pt>
    <dgm:pt modelId="{AA212F07-6ECE-40B4-BD8E-2F34518EC4CF}" type="sibTrans" cxnId="{EF2958EB-FB1C-4356-B6F1-0A536C3C35FC}">
      <dgm:prSet/>
      <dgm:spPr/>
      <dgm:t>
        <a:bodyPr/>
        <a:lstStyle/>
        <a:p>
          <a:endParaRPr lang="zh-CN" altLang="en-US"/>
        </a:p>
      </dgm:t>
    </dgm:pt>
    <dgm:pt modelId="{67CFD522-D1CB-4959-8ECD-B65154367C40}">
      <dgm:prSet phldrT="[文本]" custT="1"/>
      <dgm:spPr/>
      <dgm:t>
        <a:bodyPr/>
        <a:lstStyle/>
        <a:p>
          <a:pPr marL="285750" lvl="1" indent="0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/>
            <a:t>每加入一条边</a:t>
          </a:r>
          <a:r>
            <a:rPr lang="en-US" altLang="en-US" sz="1800" dirty="0"/>
            <a:t>(</a:t>
          </a:r>
          <a:r>
            <a:rPr lang="zh-CN" altLang="en-US" sz="1800" dirty="0"/>
            <a:t>𝑢</a:t>
          </a:r>
          <a:r>
            <a:rPr lang="en-US" altLang="en-US" sz="1800" dirty="0"/>
            <a:t>,</a:t>
          </a:r>
          <a:r>
            <a:rPr lang="zh-CN" altLang="en-US" sz="1800" dirty="0"/>
            <a:t>𝑣</a:t>
          </a:r>
          <a:r>
            <a:rPr lang="en-US" altLang="en-US" sz="1800" dirty="0"/>
            <a:t>)</a:t>
          </a:r>
          <a:r>
            <a:rPr lang="zh-CN" altLang="en-US" sz="1800" dirty="0"/>
            <a:t>，就将𝑢所属的集合和𝑣所属的集合合并</a:t>
          </a:r>
        </a:p>
      </dgm:t>
    </dgm:pt>
    <dgm:pt modelId="{1A67A968-4A72-42FB-B03B-57DF085019C1}" type="parTrans" cxnId="{768A5B61-1D5F-4D32-9DEA-CBF94C71FC2F}">
      <dgm:prSet/>
      <dgm:spPr/>
      <dgm:t>
        <a:bodyPr/>
        <a:lstStyle/>
        <a:p>
          <a:endParaRPr lang="zh-CN" altLang="en-US"/>
        </a:p>
      </dgm:t>
    </dgm:pt>
    <dgm:pt modelId="{0BECE511-29EE-4B23-9DDD-59DFAEAB80AB}" type="sibTrans" cxnId="{768A5B61-1D5F-4D32-9DEA-CBF94C71FC2F}">
      <dgm:prSet/>
      <dgm:spPr/>
      <dgm:t>
        <a:bodyPr/>
        <a:lstStyle/>
        <a:p>
          <a:endParaRPr lang="zh-CN" altLang="en-US"/>
        </a:p>
      </dgm:t>
    </dgm:pt>
    <dgm:pt modelId="{FDA10A75-6016-4D8C-9F68-E16DB801B9B0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BA85359C-1FF2-4FE8-BC7F-5DCEA020317C}" type="parTrans" cxnId="{56512ADA-DD3F-41C4-90C5-9181577E5C19}">
      <dgm:prSet/>
      <dgm:spPr/>
      <dgm:t>
        <a:bodyPr/>
        <a:lstStyle/>
        <a:p>
          <a:endParaRPr lang="zh-CN" altLang="en-US"/>
        </a:p>
      </dgm:t>
    </dgm:pt>
    <dgm:pt modelId="{36DB2693-853A-4AD6-813A-6251367BE975}" type="sibTrans" cxnId="{56512ADA-DD3F-41C4-90C5-9181577E5C19}">
      <dgm:prSet/>
      <dgm:spPr/>
      <dgm:t>
        <a:bodyPr/>
        <a:lstStyle/>
        <a:p>
          <a:endParaRPr lang="zh-CN" altLang="en-US"/>
        </a:p>
      </dgm:t>
    </dgm:pt>
    <dgm:pt modelId="{51609359-7FE1-46F0-A02E-72843AD8B003}">
      <dgm:prSet phldrT="[文本]" custT="1"/>
      <dgm:spPr/>
      <dgm:t>
        <a:bodyPr/>
        <a:lstStyle/>
        <a:p>
          <a:r>
            <a:rPr lang="zh-CN" altLang="en-US" sz="1800" dirty="0"/>
            <a:t>对于连通性查询</a:t>
          </a:r>
          <a:r>
            <a:rPr lang="en-US" altLang="en-US" sz="1800" dirty="0"/>
            <a:t>(</a:t>
          </a:r>
          <a:r>
            <a:rPr lang="zh-CN" altLang="en-US" sz="1800" dirty="0"/>
            <a:t>𝑢</a:t>
          </a:r>
          <a:r>
            <a:rPr lang="en-US" altLang="en-US" sz="1800" dirty="0"/>
            <a:t>,</a:t>
          </a:r>
          <a:r>
            <a:rPr lang="zh-CN" altLang="en-US" sz="1800" dirty="0"/>
            <a:t>𝑣</a:t>
          </a:r>
          <a:r>
            <a:rPr lang="en-US" altLang="en-US" sz="1800" dirty="0"/>
            <a:t>)</a:t>
          </a:r>
          <a:r>
            <a:rPr lang="zh-CN" altLang="en-US" sz="1800" dirty="0"/>
            <a:t>，只需查询𝑢和𝑣是否在同一集合中</a:t>
          </a:r>
        </a:p>
      </dgm:t>
    </dgm:pt>
    <dgm:pt modelId="{C18C7073-F0B7-474A-B477-739BD322DB3D}" type="parTrans" cxnId="{19651DE9-0BDA-456A-9B3D-7D912FAC2B5E}">
      <dgm:prSet/>
      <dgm:spPr/>
      <dgm:t>
        <a:bodyPr/>
        <a:lstStyle/>
        <a:p>
          <a:endParaRPr lang="zh-CN" altLang="en-US"/>
        </a:p>
      </dgm:t>
    </dgm:pt>
    <dgm:pt modelId="{B6ECBCC2-3A9C-4EF3-B73D-4C85B43198C9}" type="sibTrans" cxnId="{19651DE9-0BDA-456A-9B3D-7D912FAC2B5E}">
      <dgm:prSet/>
      <dgm:spPr/>
      <dgm:t>
        <a:bodyPr/>
        <a:lstStyle/>
        <a:p>
          <a:endParaRPr lang="zh-CN" altLang="en-US"/>
        </a:p>
      </dgm:t>
    </dgm:pt>
    <dgm:pt modelId="{1D71CCD6-7440-4FDC-9FDC-6218D3593BAD}" type="pres">
      <dgm:prSet presAssocID="{34892BE7-BF8E-4D71-A985-B4A13ADB246F}" presName="theList" presStyleCnt="0">
        <dgm:presLayoutVars>
          <dgm:dir/>
          <dgm:animLvl val="lvl"/>
          <dgm:resizeHandles val="exact"/>
        </dgm:presLayoutVars>
      </dgm:prSet>
      <dgm:spPr/>
    </dgm:pt>
    <dgm:pt modelId="{7DD144FD-1FC2-42F2-9582-B449D7B127FE}" type="pres">
      <dgm:prSet presAssocID="{A24CFFAA-EF56-4AEB-A6EB-AFFE789FF113}" presName="compNode" presStyleCnt="0"/>
      <dgm:spPr/>
    </dgm:pt>
    <dgm:pt modelId="{E8990F67-766A-4E5F-98D3-DFD5BFC85D62}" type="pres">
      <dgm:prSet presAssocID="{A24CFFAA-EF56-4AEB-A6EB-AFFE789FF113}" presName="noGeometry" presStyleCnt="0"/>
      <dgm:spPr/>
    </dgm:pt>
    <dgm:pt modelId="{105EE244-1754-4FA8-A179-F9DC782BDBA5}" type="pres">
      <dgm:prSet presAssocID="{A24CFFAA-EF56-4AEB-A6EB-AFFE789FF113}" presName="childTextVisible" presStyleLbl="bgAccFollowNode1" presStyleIdx="0" presStyleCnt="3" custScaleX="196230" custScaleY="117977">
        <dgm:presLayoutVars>
          <dgm:bulletEnabled val="1"/>
        </dgm:presLayoutVars>
      </dgm:prSet>
      <dgm:spPr/>
    </dgm:pt>
    <dgm:pt modelId="{442C8199-1DE9-4D9A-8735-12536534DA81}" type="pres">
      <dgm:prSet presAssocID="{A24CFFAA-EF56-4AEB-A6EB-AFFE789FF113}" presName="childTextHidden" presStyleLbl="bgAccFollowNode1" presStyleIdx="0" presStyleCnt="3"/>
      <dgm:spPr/>
    </dgm:pt>
    <dgm:pt modelId="{23A5E2F0-71F7-4002-B543-F9C5930E49EC}" type="pres">
      <dgm:prSet presAssocID="{A24CFFAA-EF56-4AEB-A6EB-AFFE789FF113}" presName="parentText" presStyleLbl="node1" presStyleIdx="0" presStyleCnt="3" custLinFactNeighborX="-44760" custLinFactNeighborY="723">
        <dgm:presLayoutVars>
          <dgm:chMax val="1"/>
          <dgm:bulletEnabled val="1"/>
        </dgm:presLayoutVars>
      </dgm:prSet>
      <dgm:spPr/>
    </dgm:pt>
    <dgm:pt modelId="{BD8FFB6C-830A-4561-96E2-B121B0F88BEB}" type="pres">
      <dgm:prSet presAssocID="{A24CFFAA-EF56-4AEB-A6EB-AFFE789FF113}" presName="aSpace" presStyleCnt="0"/>
      <dgm:spPr/>
    </dgm:pt>
    <dgm:pt modelId="{0A25A084-D75B-4B7E-A9D4-53E1700B11F8}" type="pres">
      <dgm:prSet presAssocID="{F3138876-D129-470E-8684-19171C69CD77}" presName="compNode" presStyleCnt="0"/>
      <dgm:spPr/>
    </dgm:pt>
    <dgm:pt modelId="{BA6DDD3F-1DB4-4051-B465-BB4FBCA05CF6}" type="pres">
      <dgm:prSet presAssocID="{F3138876-D129-470E-8684-19171C69CD77}" presName="noGeometry" presStyleCnt="0"/>
      <dgm:spPr/>
    </dgm:pt>
    <dgm:pt modelId="{104915FA-026E-46D1-A2D5-C41F79392470}" type="pres">
      <dgm:prSet presAssocID="{F3138876-D129-470E-8684-19171C69CD77}" presName="childTextVisible" presStyleLbl="bgAccFollowNode1" presStyleIdx="1" presStyleCnt="3" custScaleX="157546" custScaleY="120890">
        <dgm:presLayoutVars>
          <dgm:bulletEnabled val="1"/>
        </dgm:presLayoutVars>
      </dgm:prSet>
      <dgm:spPr/>
    </dgm:pt>
    <dgm:pt modelId="{77846025-9F7D-42C0-B4B2-74FB6EDAAA33}" type="pres">
      <dgm:prSet presAssocID="{F3138876-D129-470E-8684-19171C69CD77}" presName="childTextHidden" presStyleLbl="bgAccFollowNode1" presStyleIdx="1" presStyleCnt="3"/>
      <dgm:spPr/>
    </dgm:pt>
    <dgm:pt modelId="{3B1AEBE4-A4CE-404B-BE84-4C8279353F35}" type="pres">
      <dgm:prSet presAssocID="{F3138876-D129-470E-8684-19171C69CD77}" presName="parentText" presStyleLbl="node1" presStyleIdx="1" presStyleCnt="3" custLinFactNeighborX="-12066" custLinFactNeighborY="-3562">
        <dgm:presLayoutVars>
          <dgm:chMax val="1"/>
          <dgm:bulletEnabled val="1"/>
        </dgm:presLayoutVars>
      </dgm:prSet>
      <dgm:spPr/>
    </dgm:pt>
    <dgm:pt modelId="{362CECC4-DB2D-46C5-8280-1CE47189E203}" type="pres">
      <dgm:prSet presAssocID="{F3138876-D129-470E-8684-19171C69CD77}" presName="aSpace" presStyleCnt="0"/>
      <dgm:spPr/>
    </dgm:pt>
    <dgm:pt modelId="{D8ED1D54-DA40-4D65-9CB7-A8E0ED820170}" type="pres">
      <dgm:prSet presAssocID="{FDA10A75-6016-4D8C-9F68-E16DB801B9B0}" presName="compNode" presStyleCnt="0"/>
      <dgm:spPr/>
    </dgm:pt>
    <dgm:pt modelId="{2B5E6C8E-898C-4293-94E8-56BA2C64EBD3}" type="pres">
      <dgm:prSet presAssocID="{FDA10A75-6016-4D8C-9F68-E16DB801B9B0}" presName="noGeometry" presStyleCnt="0"/>
      <dgm:spPr/>
    </dgm:pt>
    <dgm:pt modelId="{256EE5E0-C5E6-41CE-AF2D-D7B28286D46D}" type="pres">
      <dgm:prSet presAssocID="{FDA10A75-6016-4D8C-9F68-E16DB801B9B0}" presName="childTextVisible" presStyleLbl="bgAccFollowNode1" presStyleIdx="2" presStyleCnt="3" custScaleX="139275" custScaleY="124653">
        <dgm:presLayoutVars>
          <dgm:bulletEnabled val="1"/>
        </dgm:presLayoutVars>
      </dgm:prSet>
      <dgm:spPr/>
    </dgm:pt>
    <dgm:pt modelId="{7FA79BE1-6626-4EFD-AC58-E6FDBC428F48}" type="pres">
      <dgm:prSet presAssocID="{FDA10A75-6016-4D8C-9F68-E16DB801B9B0}" presName="childTextHidden" presStyleLbl="bgAccFollowNode1" presStyleIdx="2" presStyleCnt="3"/>
      <dgm:spPr/>
    </dgm:pt>
    <dgm:pt modelId="{D00AB820-000A-473A-8120-B5F2995BEFF1}" type="pres">
      <dgm:prSet presAssocID="{FDA10A75-6016-4D8C-9F68-E16DB801B9B0}" presName="parentText" presStyleLbl="node1" presStyleIdx="2" presStyleCnt="3" custLinFactNeighborX="-15634" custLinFactNeighborY="-862">
        <dgm:presLayoutVars>
          <dgm:chMax val="1"/>
          <dgm:bulletEnabled val="1"/>
        </dgm:presLayoutVars>
      </dgm:prSet>
      <dgm:spPr/>
    </dgm:pt>
  </dgm:ptLst>
  <dgm:cxnLst>
    <dgm:cxn modelId="{105E91D8-BBE9-41E7-9985-84861E4D9C9E}" type="presOf" srcId="{51609359-7FE1-46F0-A02E-72843AD8B003}" destId="{7FA79BE1-6626-4EFD-AC58-E6FDBC428F48}" srcOrd="1" destOrd="0" presId="urn:microsoft.com/office/officeart/2005/8/layout/hProcess6"/>
    <dgm:cxn modelId="{E60A0FA3-964B-41F4-8EE9-0B88A208A50F}" type="presOf" srcId="{1B050CD1-4D6B-4B28-8482-7FF616EA94A7}" destId="{105EE244-1754-4FA8-A179-F9DC782BDBA5}" srcOrd="0" destOrd="0" presId="urn:microsoft.com/office/officeart/2005/8/layout/hProcess6"/>
    <dgm:cxn modelId="{3D9F906F-CE43-4B5E-94E9-9EB195A293F8}" type="presOf" srcId="{FDA10A75-6016-4D8C-9F68-E16DB801B9B0}" destId="{D00AB820-000A-473A-8120-B5F2995BEFF1}" srcOrd="0" destOrd="0" presId="urn:microsoft.com/office/officeart/2005/8/layout/hProcess6"/>
    <dgm:cxn modelId="{030B8024-E926-4136-9BAB-0EFE053FA76D}" type="presOf" srcId="{51609359-7FE1-46F0-A02E-72843AD8B003}" destId="{256EE5E0-C5E6-41CE-AF2D-D7B28286D46D}" srcOrd="0" destOrd="0" presId="urn:microsoft.com/office/officeart/2005/8/layout/hProcess6"/>
    <dgm:cxn modelId="{6E4206DA-127E-4221-BFC5-D74657201007}" type="presOf" srcId="{1B050CD1-4D6B-4B28-8482-7FF616EA94A7}" destId="{442C8199-1DE9-4D9A-8735-12536534DA81}" srcOrd="1" destOrd="0" presId="urn:microsoft.com/office/officeart/2005/8/layout/hProcess6"/>
    <dgm:cxn modelId="{F744E017-8A06-48BD-B6C9-2C1FF97289D6}" srcId="{A24CFFAA-EF56-4AEB-A6EB-AFFE789FF113}" destId="{1B050CD1-4D6B-4B28-8482-7FF616EA94A7}" srcOrd="0" destOrd="0" parTransId="{1526B5A5-CAA5-4744-B3F8-CB67723B2313}" sibTransId="{849DBC11-8564-436F-BA93-A802B44B74C6}"/>
    <dgm:cxn modelId="{793AC7FD-B7CD-46A8-A3CA-6B2F78334F96}" type="presOf" srcId="{67CFD522-D1CB-4959-8ECD-B65154367C40}" destId="{77846025-9F7D-42C0-B4B2-74FB6EDAAA33}" srcOrd="1" destOrd="0" presId="urn:microsoft.com/office/officeart/2005/8/layout/hProcess6"/>
    <dgm:cxn modelId="{3394797D-1578-4FB0-AA19-04DF5BFF7823}" type="presOf" srcId="{A24CFFAA-EF56-4AEB-A6EB-AFFE789FF113}" destId="{23A5E2F0-71F7-4002-B543-F9C5930E49EC}" srcOrd="0" destOrd="0" presId="urn:microsoft.com/office/officeart/2005/8/layout/hProcess6"/>
    <dgm:cxn modelId="{56512ADA-DD3F-41C4-90C5-9181577E5C19}" srcId="{34892BE7-BF8E-4D71-A985-B4A13ADB246F}" destId="{FDA10A75-6016-4D8C-9F68-E16DB801B9B0}" srcOrd="2" destOrd="0" parTransId="{BA85359C-1FF2-4FE8-BC7F-5DCEA020317C}" sibTransId="{36DB2693-853A-4AD6-813A-6251367BE975}"/>
    <dgm:cxn modelId="{EF2958EB-FB1C-4356-B6F1-0A536C3C35FC}" srcId="{34892BE7-BF8E-4D71-A985-B4A13ADB246F}" destId="{F3138876-D129-470E-8684-19171C69CD77}" srcOrd="1" destOrd="0" parTransId="{F19761D0-ABE0-4ABF-A510-FF8B83213722}" sibTransId="{AA212F07-6ECE-40B4-BD8E-2F34518EC4CF}"/>
    <dgm:cxn modelId="{19651DE9-0BDA-456A-9B3D-7D912FAC2B5E}" srcId="{FDA10A75-6016-4D8C-9F68-E16DB801B9B0}" destId="{51609359-7FE1-46F0-A02E-72843AD8B003}" srcOrd="0" destOrd="0" parTransId="{C18C7073-F0B7-474A-B477-739BD322DB3D}" sibTransId="{B6ECBCC2-3A9C-4EF3-B73D-4C85B43198C9}"/>
    <dgm:cxn modelId="{12EFBB47-A3DA-452E-8314-F77B2638F66A}" type="presOf" srcId="{34892BE7-BF8E-4D71-A985-B4A13ADB246F}" destId="{1D71CCD6-7440-4FDC-9FDC-6218D3593BAD}" srcOrd="0" destOrd="0" presId="urn:microsoft.com/office/officeart/2005/8/layout/hProcess6"/>
    <dgm:cxn modelId="{EF113387-26ED-4422-AE13-E501900708C2}" srcId="{34892BE7-BF8E-4D71-A985-B4A13ADB246F}" destId="{A24CFFAA-EF56-4AEB-A6EB-AFFE789FF113}" srcOrd="0" destOrd="0" parTransId="{536F471A-A647-4CBA-9F0A-7EEE6453C6BC}" sibTransId="{8A679E00-9B80-45E2-B916-067D3B2ED8F6}"/>
    <dgm:cxn modelId="{6594C401-7473-4469-8D95-68C6329CDAFA}" type="presOf" srcId="{67CFD522-D1CB-4959-8ECD-B65154367C40}" destId="{104915FA-026E-46D1-A2D5-C41F79392470}" srcOrd="0" destOrd="0" presId="urn:microsoft.com/office/officeart/2005/8/layout/hProcess6"/>
    <dgm:cxn modelId="{768A5B61-1D5F-4D32-9DEA-CBF94C71FC2F}" srcId="{F3138876-D129-470E-8684-19171C69CD77}" destId="{67CFD522-D1CB-4959-8ECD-B65154367C40}" srcOrd="0" destOrd="0" parTransId="{1A67A968-4A72-42FB-B03B-57DF085019C1}" sibTransId="{0BECE511-29EE-4B23-9DDD-59DFAEAB80AB}"/>
    <dgm:cxn modelId="{174DA953-EDD0-4BCA-97F4-D47045432C26}" type="presOf" srcId="{F3138876-D129-470E-8684-19171C69CD77}" destId="{3B1AEBE4-A4CE-404B-BE84-4C8279353F35}" srcOrd="0" destOrd="0" presId="urn:microsoft.com/office/officeart/2005/8/layout/hProcess6"/>
    <dgm:cxn modelId="{5D3E8254-D8B2-4DC2-929C-4548DF95F3EF}" type="presParOf" srcId="{1D71CCD6-7440-4FDC-9FDC-6218D3593BAD}" destId="{7DD144FD-1FC2-42F2-9582-B449D7B127FE}" srcOrd="0" destOrd="0" presId="urn:microsoft.com/office/officeart/2005/8/layout/hProcess6"/>
    <dgm:cxn modelId="{7EC6B349-0F2E-47AE-B3AF-2DB1A7238E6D}" type="presParOf" srcId="{7DD144FD-1FC2-42F2-9582-B449D7B127FE}" destId="{E8990F67-766A-4E5F-98D3-DFD5BFC85D62}" srcOrd="0" destOrd="0" presId="urn:microsoft.com/office/officeart/2005/8/layout/hProcess6"/>
    <dgm:cxn modelId="{2BF68FCA-C5C5-4A60-A24E-F8156DBA1AEC}" type="presParOf" srcId="{7DD144FD-1FC2-42F2-9582-B449D7B127FE}" destId="{105EE244-1754-4FA8-A179-F9DC782BDBA5}" srcOrd="1" destOrd="0" presId="urn:microsoft.com/office/officeart/2005/8/layout/hProcess6"/>
    <dgm:cxn modelId="{70380581-B578-40B7-964A-4DE806438D5D}" type="presParOf" srcId="{7DD144FD-1FC2-42F2-9582-B449D7B127FE}" destId="{442C8199-1DE9-4D9A-8735-12536534DA81}" srcOrd="2" destOrd="0" presId="urn:microsoft.com/office/officeart/2005/8/layout/hProcess6"/>
    <dgm:cxn modelId="{01A2F581-549F-4035-A93E-8BAADE256543}" type="presParOf" srcId="{7DD144FD-1FC2-42F2-9582-B449D7B127FE}" destId="{23A5E2F0-71F7-4002-B543-F9C5930E49EC}" srcOrd="3" destOrd="0" presId="urn:microsoft.com/office/officeart/2005/8/layout/hProcess6"/>
    <dgm:cxn modelId="{464FE3D2-F286-4E2A-B891-2E81881BA775}" type="presParOf" srcId="{1D71CCD6-7440-4FDC-9FDC-6218D3593BAD}" destId="{BD8FFB6C-830A-4561-96E2-B121B0F88BEB}" srcOrd="1" destOrd="0" presId="urn:microsoft.com/office/officeart/2005/8/layout/hProcess6"/>
    <dgm:cxn modelId="{F559562C-3626-43D3-A00B-AA9BA7888BCA}" type="presParOf" srcId="{1D71CCD6-7440-4FDC-9FDC-6218D3593BAD}" destId="{0A25A084-D75B-4B7E-A9D4-53E1700B11F8}" srcOrd="2" destOrd="0" presId="urn:microsoft.com/office/officeart/2005/8/layout/hProcess6"/>
    <dgm:cxn modelId="{93ADD060-BBF1-477F-8824-BB10FDA37920}" type="presParOf" srcId="{0A25A084-D75B-4B7E-A9D4-53E1700B11F8}" destId="{BA6DDD3F-1DB4-4051-B465-BB4FBCA05CF6}" srcOrd="0" destOrd="0" presId="urn:microsoft.com/office/officeart/2005/8/layout/hProcess6"/>
    <dgm:cxn modelId="{B0CE6979-0A52-4B35-8148-D26CCAEE73E4}" type="presParOf" srcId="{0A25A084-D75B-4B7E-A9D4-53E1700B11F8}" destId="{104915FA-026E-46D1-A2D5-C41F79392470}" srcOrd="1" destOrd="0" presId="urn:microsoft.com/office/officeart/2005/8/layout/hProcess6"/>
    <dgm:cxn modelId="{D18F53EB-DAAD-4516-A076-F94A68639995}" type="presParOf" srcId="{0A25A084-D75B-4B7E-A9D4-53E1700B11F8}" destId="{77846025-9F7D-42C0-B4B2-74FB6EDAAA33}" srcOrd="2" destOrd="0" presId="urn:microsoft.com/office/officeart/2005/8/layout/hProcess6"/>
    <dgm:cxn modelId="{E721EDA9-A1C2-4C6E-81BD-14286E1A0E68}" type="presParOf" srcId="{0A25A084-D75B-4B7E-A9D4-53E1700B11F8}" destId="{3B1AEBE4-A4CE-404B-BE84-4C8279353F35}" srcOrd="3" destOrd="0" presId="urn:microsoft.com/office/officeart/2005/8/layout/hProcess6"/>
    <dgm:cxn modelId="{0AF081AD-1685-4FA2-983E-E32F98F01223}" type="presParOf" srcId="{1D71CCD6-7440-4FDC-9FDC-6218D3593BAD}" destId="{362CECC4-DB2D-46C5-8280-1CE47189E203}" srcOrd="3" destOrd="0" presId="urn:microsoft.com/office/officeart/2005/8/layout/hProcess6"/>
    <dgm:cxn modelId="{C5055051-34DC-4B81-A578-00FD3EBEEB51}" type="presParOf" srcId="{1D71CCD6-7440-4FDC-9FDC-6218D3593BAD}" destId="{D8ED1D54-DA40-4D65-9CB7-A8E0ED820170}" srcOrd="4" destOrd="0" presId="urn:microsoft.com/office/officeart/2005/8/layout/hProcess6"/>
    <dgm:cxn modelId="{A4FE6636-01DE-4436-997E-5B551CBD364B}" type="presParOf" srcId="{D8ED1D54-DA40-4D65-9CB7-A8E0ED820170}" destId="{2B5E6C8E-898C-4293-94E8-56BA2C64EBD3}" srcOrd="0" destOrd="0" presId="urn:microsoft.com/office/officeart/2005/8/layout/hProcess6"/>
    <dgm:cxn modelId="{9193FDA4-A45C-4B5C-9DC2-B630283F7C0C}" type="presParOf" srcId="{D8ED1D54-DA40-4D65-9CB7-A8E0ED820170}" destId="{256EE5E0-C5E6-41CE-AF2D-D7B28286D46D}" srcOrd="1" destOrd="0" presId="urn:microsoft.com/office/officeart/2005/8/layout/hProcess6"/>
    <dgm:cxn modelId="{BE6D7C5E-8918-47FE-BB41-18492F373826}" type="presParOf" srcId="{D8ED1D54-DA40-4D65-9CB7-A8E0ED820170}" destId="{7FA79BE1-6626-4EFD-AC58-E6FDBC428F48}" srcOrd="2" destOrd="0" presId="urn:microsoft.com/office/officeart/2005/8/layout/hProcess6"/>
    <dgm:cxn modelId="{A8A521C6-599E-4FF2-B376-82DFCDC55CF2}" type="presParOf" srcId="{D8ED1D54-DA40-4D65-9CB7-A8E0ED820170}" destId="{D00AB820-000A-473A-8120-B5F2995BEF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59E0FB-9A78-4C0B-A26F-4AB3DB529DE0}" type="doc">
      <dgm:prSet loTypeId="urn:microsoft.com/office/officeart/2005/8/layout/hProcess7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8B6B6E-C613-4DD2-9F6C-8DFE82684BE7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E50006-3969-45F0-9830-BC88665E43F9}" type="par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C5867E-D8A0-4B8F-A088-24257FA9045C}" type="sib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3122A6E-41FA-48AB-B7AC-D2E2B7FCF219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命题显然对时刻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成立，此时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∀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  <m:r>
                    <a:rPr lang="en-US" sz="180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0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93122A6E-41FA-48AB-B7AC-D2E2B7FCF219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命题显然对时刻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成立，此时</a:t>
              </a:r>
              <a:r>
                <a:rPr lang="en-US" sz="1800" i="0">
                  <a:latin typeface="Cambria Math" panose="02040503050406030204" pitchFamily="18" charset="0"/>
                </a:rPr>
                <a:t>∀𝑣,𝑅_0 (𝑣)=0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130CBAA1-57E7-42CE-A550-F9AB8BD80CD1}" type="par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231B94-B9B0-42AD-8497-DCAA2A11B644}" type="sib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338193-59FE-47B7-ADAE-385AC9691B5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F9D9F9-FC3E-474C-AC69-187A00527A3E}" type="par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CB0222-451F-4340-A167-58CC174F3D0D}" type="sib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4B8F212-8CC3-4CA6-A273-4654D4D97728}">
          <dgm:prSet phldrT="[文本]" custT="1"/>
          <dgm:spPr/>
          <dgm:t>
            <a:bodyPr/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若命题对时刻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𝑡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−1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是将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合并到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操作，则只有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的秩会改变，且仅新增了</a:t>
              </a:r>
              <a14:m>
                <m:oMath xmlns:m="http://schemas.openxmlformats.org/officeDocument/2006/math"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这一对父子关系，考察算法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9-5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6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44B8F212-8CC3-4CA6-A273-4654D4D97728}">
          <dgm:prSet phldrT="[文本]" custT="1"/>
          <dgm:spPr/>
          <dgm:t>
            <a:bodyPr/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若命题对时刻</a:t>
              </a:r>
              <a:r>
                <a:rPr lang="en-US" sz="1600" i="0">
                  <a:latin typeface="Cambria Math" panose="02040503050406030204" pitchFamily="18" charset="0"/>
                </a:rPr>
                <a:t>𝑡−1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成立，若</a:t>
              </a:r>
              <a:r>
                <a:rPr lang="en-US" sz="1600" i="0">
                  <a:latin typeface="Cambria Math" panose="02040503050406030204" pitchFamily="18" charset="0"/>
                </a:rPr>
                <a:t>𝛼_𝑡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是将</a:t>
              </a:r>
              <a:r>
                <a:rPr lang="en-US" sz="1600" i="0">
                  <a:latin typeface="Cambria Math" panose="02040503050406030204" pitchFamily="18" charset="0"/>
                </a:rPr>
                <a:t>𝑢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合并到</a:t>
              </a:r>
              <a:r>
                <a:rPr lang="en-US" sz="1600" i="0">
                  <a:latin typeface="Cambria Math" panose="02040503050406030204" pitchFamily="18" charset="0"/>
                </a:rPr>
                <a:t>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操作，则只有</a:t>
              </a:r>
              <a:r>
                <a:rPr lang="en-US" sz="1600" i="0">
                  <a:latin typeface="Cambria Math" panose="02040503050406030204" pitchFamily="18" charset="0"/>
                </a:rPr>
                <a:t>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的秩会改变，且仅新增了</a:t>
              </a:r>
              <a:r>
                <a:rPr lang="en-US" sz="1600" i="0">
                  <a:latin typeface="Cambria Math" panose="02040503050406030204" pitchFamily="18" charset="0"/>
                </a:rPr>
                <a:t>(𝑣,𝑢)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这一对父子关系，考察算法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9-5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:r>
                <a:rPr lang="en-US" sz="1600" i="0">
                  <a:latin typeface="Cambria Math" panose="02040503050406030204" pitchFamily="18" charset="0"/>
                </a:rPr>
                <a:t>𝑅_𝑡 (𝑣)&gt;𝑅_𝑡 (𝑢)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DCDA8C6-9616-4E99-A075-677E605A8583}" type="par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B9ECED-D25F-4D51-AA1F-39EAB4E70BED}" type="sib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A90275-1D0C-4B3A-9A9F-5C7D806F74B9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B3690F-49D0-4C98-B6A2-12791FDAF7E4}" type="par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60963E-FD10-43A1-BFDE-F3B790909685}" type="sib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12477D7-3651-48CC-99C5-48DD3B019DC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𝛼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操作，则每个合并到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的结点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𝑤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−1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时刻均为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的后代，由归纳假设可知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F12477D7-3651-48CC-99C5-48DD3B019DC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</a:t>
              </a:r>
              <a:r>
                <a:rPr lang="en-US" sz="1800" i="0">
                  <a:latin typeface="Cambria Math" panose="02040503050406030204" pitchFamily="18" charset="0"/>
                </a:rPr>
                <a:t>𝛼_𝑡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操作，则每个合并到</a:t>
              </a:r>
              <a:r>
                <a:rPr lang="en-US" sz="1800" i="0">
                  <a:latin typeface="Cambria Math" panose="02040503050406030204" pitchFamily="18" charset="0"/>
                </a:rPr>
                <a:t>𝑣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的结点</a:t>
              </a:r>
              <a:r>
                <a:rPr lang="en-US" sz="1800" i="0">
                  <a:latin typeface="Cambria Math" panose="02040503050406030204" pitchFamily="18" charset="0"/>
                </a:rPr>
                <a:t>𝑤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sz="1800" i="0">
                  <a:latin typeface="Cambria Math" panose="02040503050406030204" pitchFamily="18" charset="0"/>
                </a:rPr>
                <a:t>𝑡−1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时刻均为</a:t>
              </a:r>
              <a:r>
                <a:rPr lang="en-US" sz="1800" i="0">
                  <a:latin typeface="Cambria Math" panose="02040503050406030204" pitchFamily="18" charset="0"/>
                </a:rPr>
                <a:t>𝑣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的后代，由归纳假设可知</a:t>
              </a:r>
              <a:r>
                <a:rPr lang="en-US" sz="1800" i="0">
                  <a:latin typeface="Cambria Math" panose="02040503050406030204" pitchFamily="18" charset="0"/>
                </a:rPr>
                <a:t>𝑅_(𝑡−1) (𝑣)&gt;𝑅_(𝑡−1) (𝑤)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749A30F-05E7-44B5-8EBF-3EA424D4C749}" type="par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7EF570-7B44-4CA7-BD43-B0D843442B82}" type="sib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2EA3C20-31AD-4DF8-BE35-0524CA2D26CD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考察算法的执行过程可知只有根结点的秩会改变，故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。因此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92EA3C20-31AD-4DF8-BE35-0524CA2D26CD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考察算法的执行过程可知只有根结点的秩会改变，故</a:t>
              </a:r>
              <a:r>
                <a:rPr lang="en-US" sz="1800" i="0">
                  <a:latin typeface="Cambria Math" panose="02040503050406030204" pitchFamily="18" charset="0"/>
                </a:rPr>
                <a:t>𝑅_(𝑡−1) (𝑤)=𝑅_𝑡 (𝑤)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。因此</a:t>
              </a:r>
              <a:r>
                <a:rPr lang="en-US" sz="1800" i="0">
                  <a:latin typeface="Cambria Math" panose="02040503050406030204" pitchFamily="18" charset="0"/>
                </a:rPr>
                <a:t>𝑅_𝑡 (𝑣)&gt;𝑅_𝑡 (𝑤)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42D52131-3B45-4479-8E0F-A737657D91CB}" type="par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017CCD-9590-4440-BFA1-86D7317C6F66}" type="sib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F5057-F315-411F-8AF6-AA3177C0304D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95F63-C21E-49C2-8C34-92298313A219}" type="par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14E2E-CEDA-4F18-914A-5564E4A1DD32}" type="sib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7DC5860-8F1D-4D32-8E39-D8C772927F4B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由引理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≥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37DC5860-8F1D-4D32-8E39-D8C772927F4B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由引理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:r>
                <a:rPr lang="en-US" sz="1800" i="0">
                  <a:latin typeface="Cambria Math" panose="02040503050406030204" pitchFamily="18" charset="0"/>
                </a:rPr>
                <a:t>𝑅_𝑡 (𝑣)≥𝑅_(𝑡−1) (𝑣)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0C9A7C6D-E4C6-4C7D-A3DB-8B15EDC6D56A}" type="par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F47851-679F-4B21-BAF3-529D32D6859B}" type="sib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46EC0F-AB2E-4BBB-86D8-80568DE5B832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477562-80C5-46EF-AD07-5CDF8B58F625}" type="par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722149-BE4E-464D-AB89-29445024E624}" type="sib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826972-4062-45CD-AE5D-10539DEC4F2B}" type="pres">
      <dgm:prSet presAssocID="{5059E0FB-9A78-4C0B-A26F-4AB3DB529DE0}" presName="Name0" presStyleCnt="0">
        <dgm:presLayoutVars>
          <dgm:dir/>
          <dgm:animLvl val="lvl"/>
          <dgm:resizeHandles val="exact"/>
        </dgm:presLayoutVars>
      </dgm:prSet>
      <dgm:spPr/>
    </dgm:pt>
    <dgm:pt modelId="{283BC330-7FB3-4487-9B1E-3F648EEEDEF2}" type="pres">
      <dgm:prSet presAssocID="{4E8B6B6E-C613-4DD2-9F6C-8DFE82684BE7}" presName="compositeNode" presStyleCnt="0">
        <dgm:presLayoutVars>
          <dgm:bulletEnabled val="1"/>
        </dgm:presLayoutVars>
      </dgm:prSet>
      <dgm:spPr/>
    </dgm:pt>
    <dgm:pt modelId="{DFD05D30-093E-4E67-8516-DACF78A06C4E}" type="pres">
      <dgm:prSet presAssocID="{4E8B6B6E-C613-4DD2-9F6C-8DFE82684BE7}" presName="bgRect" presStyleLbl="node1" presStyleIdx="0" presStyleCnt="5" custScaleX="76347" custScaleY="111057" custLinFactNeighborX="12177" custLinFactNeighborY="-2983"/>
      <dgm:spPr/>
    </dgm:pt>
    <dgm:pt modelId="{C0291F6A-E0EF-4B1D-BE81-C4F2851AD205}" type="pres">
      <dgm:prSet presAssocID="{4E8B6B6E-C613-4DD2-9F6C-8DFE82684BE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FDA03569-61AC-4C1B-B3DE-06AB8D9A6ADD}" type="pres">
      <dgm:prSet presAssocID="{4E8B6B6E-C613-4DD2-9F6C-8DFE82684BE7}" presName="childNode" presStyleLbl="node1" presStyleIdx="0" presStyleCnt="5">
        <dgm:presLayoutVars>
          <dgm:bulletEnabled val="1"/>
        </dgm:presLayoutVars>
      </dgm:prSet>
      <dgm:spPr/>
    </dgm:pt>
    <dgm:pt modelId="{1A97FDEE-4D5B-4056-95AD-031CB071A2DE}" type="pres">
      <dgm:prSet presAssocID="{AEC5867E-D8A0-4B8F-A088-24257FA9045C}" presName="hSp" presStyleCnt="0"/>
      <dgm:spPr/>
    </dgm:pt>
    <dgm:pt modelId="{612DA676-C08C-4635-B43E-1B4749B3DD16}" type="pres">
      <dgm:prSet presAssocID="{AEC5867E-D8A0-4B8F-A088-24257FA9045C}" presName="vProcSp" presStyleCnt="0"/>
      <dgm:spPr/>
    </dgm:pt>
    <dgm:pt modelId="{F8425478-C1D0-478A-97AA-B45EE2CFA2FD}" type="pres">
      <dgm:prSet presAssocID="{AEC5867E-D8A0-4B8F-A088-24257FA9045C}" presName="vSp1" presStyleCnt="0"/>
      <dgm:spPr/>
    </dgm:pt>
    <dgm:pt modelId="{A22CC0D6-F413-47A2-8DF4-1779807E4EA3}" type="pres">
      <dgm:prSet presAssocID="{AEC5867E-D8A0-4B8F-A088-24257FA9045C}" presName="simulatedConn" presStyleLbl="solidFgAcc1" presStyleIdx="0" presStyleCnt="4" custScaleY="135362" custLinFactY="-286520" custLinFactNeighborX="68029" custLinFactNeighborY="-300000"/>
      <dgm:spPr/>
    </dgm:pt>
    <dgm:pt modelId="{33BAAE99-CD7E-42FA-A5F9-E137AEF0CA09}" type="pres">
      <dgm:prSet presAssocID="{AEC5867E-D8A0-4B8F-A088-24257FA9045C}" presName="vSp2" presStyleCnt="0"/>
      <dgm:spPr/>
    </dgm:pt>
    <dgm:pt modelId="{0107125A-2A9D-4ECC-8835-9F983B6583B9}" type="pres">
      <dgm:prSet presAssocID="{AEC5867E-D8A0-4B8F-A088-24257FA9045C}" presName="sibTrans" presStyleCnt="0"/>
      <dgm:spPr/>
    </dgm:pt>
    <dgm:pt modelId="{C99A5E68-A6AC-484D-9A63-4DBECB43DCD4}" type="pres">
      <dgm:prSet presAssocID="{19338193-59FE-47B7-ADAE-385AC9691B50}" presName="compositeNode" presStyleCnt="0">
        <dgm:presLayoutVars>
          <dgm:bulletEnabled val="1"/>
        </dgm:presLayoutVars>
      </dgm:prSet>
      <dgm:spPr/>
    </dgm:pt>
    <dgm:pt modelId="{088BEB8C-19CC-4934-96C2-4608A30EB686}" type="pres">
      <dgm:prSet presAssocID="{19338193-59FE-47B7-ADAE-385AC9691B50}" presName="bgRect" presStyleLbl="node1" presStyleIdx="1" presStyleCnt="5" custScaleX="167997" custScaleY="111057" custLinFactNeighborX="7024" custLinFactNeighborY="-5863"/>
      <dgm:spPr/>
    </dgm:pt>
    <dgm:pt modelId="{84570FEB-AA1D-4ED2-9A80-4927682C483F}" type="pres">
      <dgm:prSet presAssocID="{19338193-59FE-47B7-ADAE-385AC9691B50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D2E3DA63-34F2-4A67-A2F5-E7FF411E92FA}" type="pres">
      <dgm:prSet presAssocID="{19338193-59FE-47B7-ADAE-385AC9691B50}" presName="childNode" presStyleLbl="node1" presStyleIdx="1" presStyleCnt="5">
        <dgm:presLayoutVars>
          <dgm:bulletEnabled val="1"/>
        </dgm:presLayoutVars>
      </dgm:prSet>
      <dgm:spPr/>
    </dgm:pt>
    <dgm:pt modelId="{0D85D0DE-6016-42BB-ACB3-28DA7AC8E5DF}" type="pres">
      <dgm:prSet presAssocID="{9FCB0222-451F-4340-A167-58CC174F3D0D}" presName="hSp" presStyleCnt="0"/>
      <dgm:spPr/>
    </dgm:pt>
    <dgm:pt modelId="{8697DF11-FAD0-4F5D-B939-30A31FC73570}" type="pres">
      <dgm:prSet presAssocID="{9FCB0222-451F-4340-A167-58CC174F3D0D}" presName="vProcSp" presStyleCnt="0"/>
      <dgm:spPr/>
    </dgm:pt>
    <dgm:pt modelId="{3220A4DC-625D-4C7C-B8CE-1000DC4523F0}" type="pres">
      <dgm:prSet presAssocID="{9FCB0222-451F-4340-A167-58CC174F3D0D}" presName="vSp1" presStyleCnt="0"/>
      <dgm:spPr/>
    </dgm:pt>
    <dgm:pt modelId="{78CF28D3-37C3-4B4A-A415-B5BECD1B7EF0}" type="pres">
      <dgm:prSet presAssocID="{9FCB0222-451F-4340-A167-58CC174F3D0D}" presName="simulatedConn" presStyleLbl="solidFgAcc1" presStyleIdx="1" presStyleCnt="4" custScaleY="135362" custLinFactY="-286520" custLinFactNeighborX="54196" custLinFactNeighborY="-300000"/>
      <dgm:spPr/>
    </dgm:pt>
    <dgm:pt modelId="{78E633C3-3099-439C-BDFF-DE605C4B9C8A}" type="pres">
      <dgm:prSet presAssocID="{9FCB0222-451F-4340-A167-58CC174F3D0D}" presName="vSp2" presStyleCnt="0"/>
      <dgm:spPr/>
    </dgm:pt>
    <dgm:pt modelId="{B676DCD0-70BC-447E-8F7F-0E181C8330C8}" type="pres">
      <dgm:prSet presAssocID="{9FCB0222-451F-4340-A167-58CC174F3D0D}" presName="sibTrans" presStyleCnt="0"/>
      <dgm:spPr/>
    </dgm:pt>
    <dgm:pt modelId="{59CE6C36-8F19-415A-9B57-A009718023F8}" type="pres">
      <dgm:prSet presAssocID="{0FA90275-1D0C-4B3A-9A9F-5C7D806F74B9}" presName="compositeNode" presStyleCnt="0">
        <dgm:presLayoutVars>
          <dgm:bulletEnabled val="1"/>
        </dgm:presLayoutVars>
      </dgm:prSet>
      <dgm:spPr/>
    </dgm:pt>
    <dgm:pt modelId="{C0A5AD5A-8441-48B0-9545-F389269B6F2B}" type="pres">
      <dgm:prSet presAssocID="{0FA90275-1D0C-4B3A-9A9F-5C7D806F74B9}" presName="bgRect" presStyleLbl="node1" presStyleIdx="2" presStyleCnt="5" custScaleX="182786" custScaleY="111057" custLinFactNeighborX="5362" custLinFactNeighborY="-5863"/>
      <dgm:spPr/>
    </dgm:pt>
    <dgm:pt modelId="{8B4276C3-4BC8-46E9-8E65-12152201E2A7}" type="pres">
      <dgm:prSet presAssocID="{0FA90275-1D0C-4B3A-9A9F-5C7D806F74B9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737F51CA-A1A7-430E-8F34-AB89D9618AAD}" type="pres">
      <dgm:prSet presAssocID="{0FA90275-1D0C-4B3A-9A9F-5C7D806F74B9}" presName="childNode" presStyleLbl="node1" presStyleIdx="2" presStyleCnt="5">
        <dgm:presLayoutVars>
          <dgm:bulletEnabled val="1"/>
        </dgm:presLayoutVars>
      </dgm:prSet>
      <dgm:spPr/>
    </dgm:pt>
    <dgm:pt modelId="{889E7D6F-2E2D-4233-A2CE-36B9C2B3BD05}" type="pres">
      <dgm:prSet presAssocID="{8C60963E-FD10-43A1-BFDE-F3B790909685}" presName="hSp" presStyleCnt="0"/>
      <dgm:spPr/>
    </dgm:pt>
    <dgm:pt modelId="{CBE6E83D-9B81-4B9A-ADD3-B9B80A562C3F}" type="pres">
      <dgm:prSet presAssocID="{8C60963E-FD10-43A1-BFDE-F3B790909685}" presName="vProcSp" presStyleCnt="0"/>
      <dgm:spPr/>
    </dgm:pt>
    <dgm:pt modelId="{E4D1D9CA-A08D-4858-85BF-0EBFE977FF0B}" type="pres">
      <dgm:prSet presAssocID="{8C60963E-FD10-43A1-BFDE-F3B790909685}" presName="vSp1" presStyleCnt="0"/>
      <dgm:spPr/>
    </dgm:pt>
    <dgm:pt modelId="{D2D26D5E-E698-42EF-900B-A461B02A6B7D}" type="pres">
      <dgm:prSet presAssocID="{8C60963E-FD10-43A1-BFDE-F3B790909685}" presName="simulatedConn" presStyleLbl="solidFgAcc1" presStyleIdx="2" presStyleCnt="4" custScaleY="135362" custLinFactY="-286520" custLinFactNeighborX="48663" custLinFactNeighborY="-300000"/>
      <dgm:spPr/>
    </dgm:pt>
    <dgm:pt modelId="{2AF09F48-4EF7-4B26-97DB-C2E717B68152}" type="pres">
      <dgm:prSet presAssocID="{8C60963E-FD10-43A1-BFDE-F3B790909685}" presName="vSp2" presStyleCnt="0"/>
      <dgm:spPr/>
    </dgm:pt>
    <dgm:pt modelId="{E5DD06C0-53CF-4F3D-B550-00A3982E0B56}" type="pres">
      <dgm:prSet presAssocID="{8C60963E-FD10-43A1-BFDE-F3B790909685}" presName="sibTrans" presStyleCnt="0"/>
      <dgm:spPr/>
    </dgm:pt>
    <dgm:pt modelId="{66998FE0-7A36-4951-A310-2E6B7A946DC0}" type="pres">
      <dgm:prSet presAssocID="{F06F5057-F315-411F-8AF6-AA3177C0304D}" presName="compositeNode" presStyleCnt="0">
        <dgm:presLayoutVars>
          <dgm:bulletEnabled val="1"/>
        </dgm:presLayoutVars>
      </dgm:prSet>
      <dgm:spPr/>
    </dgm:pt>
    <dgm:pt modelId="{D65B7F33-3D7D-4240-B033-AF56F2202303}" type="pres">
      <dgm:prSet presAssocID="{F06F5057-F315-411F-8AF6-AA3177C0304D}" presName="bgRect" presStyleLbl="node1" presStyleIdx="3" presStyleCnt="5" custScaleX="90525" custScaleY="111057" custLinFactNeighborX="3287" custLinFactNeighborY="-5863"/>
      <dgm:spPr/>
    </dgm:pt>
    <dgm:pt modelId="{9D9D3B5B-39BC-4EB9-B5A9-2EA7B13BB64A}" type="pres">
      <dgm:prSet presAssocID="{F06F5057-F315-411F-8AF6-AA3177C0304D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DDDF5324-B500-4AD3-B50B-D2E45E87D749}" type="pres">
      <dgm:prSet presAssocID="{F06F5057-F315-411F-8AF6-AA3177C0304D}" presName="childNode" presStyleLbl="node1" presStyleIdx="3" presStyleCnt="5">
        <dgm:presLayoutVars>
          <dgm:bulletEnabled val="1"/>
        </dgm:presLayoutVars>
      </dgm:prSet>
      <dgm:spPr/>
    </dgm:pt>
    <dgm:pt modelId="{3A1F185C-F04B-488B-AB1D-2F9ABDB63693}" type="pres">
      <dgm:prSet presAssocID="{D0E14E2E-CEDA-4F18-914A-5564E4A1DD32}" presName="hSp" presStyleCnt="0"/>
      <dgm:spPr/>
    </dgm:pt>
    <dgm:pt modelId="{320F2DBA-BB4A-4D1C-86B4-D810B8A22EE0}" type="pres">
      <dgm:prSet presAssocID="{D0E14E2E-CEDA-4F18-914A-5564E4A1DD32}" presName="vProcSp" presStyleCnt="0"/>
      <dgm:spPr/>
    </dgm:pt>
    <dgm:pt modelId="{ACBF68CD-6060-454C-AA47-5867F2A2C780}" type="pres">
      <dgm:prSet presAssocID="{D0E14E2E-CEDA-4F18-914A-5564E4A1DD32}" presName="vSp1" presStyleCnt="0"/>
      <dgm:spPr/>
    </dgm:pt>
    <dgm:pt modelId="{629D85D5-8AA9-446A-B2BC-1A37FF4272D5}" type="pres">
      <dgm:prSet presAssocID="{D0E14E2E-CEDA-4F18-914A-5564E4A1DD32}" presName="simulatedConn" presStyleLbl="solidFgAcc1" presStyleIdx="3" presStyleCnt="4" custScaleY="135362" custLinFactY="-286520" custLinFactNeighborX="27994" custLinFactNeighborY="-300000"/>
      <dgm:spPr/>
    </dgm:pt>
    <dgm:pt modelId="{6C48852B-324A-40D9-875D-20905F9D5EE5}" type="pres">
      <dgm:prSet presAssocID="{D0E14E2E-CEDA-4F18-914A-5564E4A1DD32}" presName="vSp2" presStyleCnt="0"/>
      <dgm:spPr/>
    </dgm:pt>
    <dgm:pt modelId="{E3C14EEB-39A3-4BCF-863B-C9070399288B}" type="pres">
      <dgm:prSet presAssocID="{D0E14E2E-CEDA-4F18-914A-5564E4A1DD32}" presName="sibTrans" presStyleCnt="0"/>
      <dgm:spPr/>
    </dgm:pt>
    <dgm:pt modelId="{49190878-9E2F-44B2-9FAC-2813E0EAB6A2}" type="pres">
      <dgm:prSet presAssocID="{4946EC0F-AB2E-4BBB-86D8-80568DE5B832}" presName="compositeNode" presStyleCnt="0">
        <dgm:presLayoutVars>
          <dgm:bulletEnabled val="1"/>
        </dgm:presLayoutVars>
      </dgm:prSet>
      <dgm:spPr/>
    </dgm:pt>
    <dgm:pt modelId="{2B8FCE4B-333B-4797-9032-93530CD2E5E3}" type="pres">
      <dgm:prSet presAssocID="{4946EC0F-AB2E-4BBB-86D8-80568DE5B832}" presName="bgRect" presStyleLbl="node1" presStyleIdx="4" presStyleCnt="5" custScaleX="110839" custScaleY="111057" custLinFactNeighborX="8290" custLinFactNeighborY="-15795"/>
      <dgm:spPr/>
    </dgm:pt>
    <dgm:pt modelId="{EAC26C79-BC0A-40FC-B351-8E5864E4EDD0}" type="pres">
      <dgm:prSet presAssocID="{4946EC0F-AB2E-4BBB-86D8-80568DE5B832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A66F2F9A-AF4B-4BD8-BA5E-13DCB1E58CA2}" type="pres">
      <dgm:prSet presAssocID="{4946EC0F-AB2E-4BBB-86D8-80568DE5B83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D2D90E4A-4CD3-49D0-B922-34656D70D8AD}" type="presOf" srcId="{4946EC0F-AB2E-4BBB-86D8-80568DE5B832}" destId="{2B8FCE4B-333B-4797-9032-93530CD2E5E3}" srcOrd="0" destOrd="0" presId="urn:microsoft.com/office/officeart/2005/8/layout/hProcess7"/>
    <dgm:cxn modelId="{4FE37A97-325C-415F-ACE4-5B4DCFC3C93F}" srcId="{0FA90275-1D0C-4B3A-9A9F-5C7D806F74B9}" destId="{F12477D7-3651-48CC-99C5-48DD3B019DC5}" srcOrd="0" destOrd="0" parTransId="{B749A30F-05E7-44B5-8EBF-3EA424D4C749}" sibTransId="{807EF570-7B44-4CA7-BD43-B0D843442B82}"/>
    <dgm:cxn modelId="{EA0CA94D-9C86-435A-8EAD-2A521516F63E}" type="presOf" srcId="{44B8F212-8CC3-4CA6-A273-4654D4D97728}" destId="{D2E3DA63-34F2-4A67-A2F5-E7FF411E92FA}" srcOrd="0" destOrd="0" presId="urn:microsoft.com/office/officeart/2005/8/layout/hProcess7"/>
    <dgm:cxn modelId="{DD4D399A-71F0-490F-95C6-D1358402D585}" srcId="{F06F5057-F315-411F-8AF6-AA3177C0304D}" destId="{37DC5860-8F1D-4D32-8E39-D8C772927F4B}" srcOrd="0" destOrd="0" parTransId="{0C9A7C6D-E4C6-4C7D-A3DB-8B15EDC6D56A}" sibTransId="{94F47851-679F-4B21-BAF3-529D32D6859B}"/>
    <dgm:cxn modelId="{0F8610A8-990F-4CD1-83FA-2FE8C7BE723C}" type="presOf" srcId="{0FA90275-1D0C-4B3A-9A9F-5C7D806F74B9}" destId="{8B4276C3-4BC8-46E9-8E65-12152201E2A7}" srcOrd="1" destOrd="0" presId="urn:microsoft.com/office/officeart/2005/8/layout/hProcess7"/>
    <dgm:cxn modelId="{6A766F4E-FAF0-475A-A56E-B8BAE5BFB49C}" srcId="{4E8B6B6E-C613-4DD2-9F6C-8DFE82684BE7}" destId="{93122A6E-41FA-48AB-B7AC-D2E2B7FCF219}" srcOrd="0" destOrd="0" parTransId="{130CBAA1-57E7-42CE-A550-F9AB8BD80CD1}" sibTransId="{27231B94-B9B0-42AD-8497-DCAA2A11B644}"/>
    <dgm:cxn modelId="{A634EFCD-109B-4A1C-A6C1-639A0D21BB4F}" type="presOf" srcId="{0FA90275-1D0C-4B3A-9A9F-5C7D806F74B9}" destId="{C0A5AD5A-8441-48B0-9545-F389269B6F2B}" srcOrd="0" destOrd="0" presId="urn:microsoft.com/office/officeart/2005/8/layout/hProcess7"/>
    <dgm:cxn modelId="{155A87CC-E8FA-4810-BB08-5496B1E4DED2}" type="presOf" srcId="{F12477D7-3651-48CC-99C5-48DD3B019DC5}" destId="{737F51CA-A1A7-430E-8F34-AB89D9618AAD}" srcOrd="0" destOrd="0" presId="urn:microsoft.com/office/officeart/2005/8/layout/hProcess7"/>
    <dgm:cxn modelId="{0BAAE880-B3D5-4466-BFC6-9248651A95AE}" type="presOf" srcId="{93122A6E-41FA-48AB-B7AC-D2E2B7FCF219}" destId="{FDA03569-61AC-4C1B-B3DE-06AB8D9A6ADD}" srcOrd="0" destOrd="0" presId="urn:microsoft.com/office/officeart/2005/8/layout/hProcess7"/>
    <dgm:cxn modelId="{3219ECE2-A9C6-4E98-8A13-B8DFBA74F23E}" type="presOf" srcId="{4E8B6B6E-C613-4DD2-9F6C-8DFE82684BE7}" destId="{DFD05D30-093E-4E67-8516-DACF78A06C4E}" srcOrd="0" destOrd="0" presId="urn:microsoft.com/office/officeart/2005/8/layout/hProcess7"/>
    <dgm:cxn modelId="{B5802087-FDAC-4EE3-ABF7-E6B2179FF391}" srcId="{5059E0FB-9A78-4C0B-A26F-4AB3DB529DE0}" destId="{4946EC0F-AB2E-4BBB-86D8-80568DE5B832}" srcOrd="4" destOrd="0" parTransId="{CA477562-80C5-46EF-AD07-5CDF8B58F625}" sibTransId="{74722149-BE4E-464D-AB89-29445024E624}"/>
    <dgm:cxn modelId="{56418CA6-9E64-4F25-A580-7A707DC91D40}" type="presOf" srcId="{19338193-59FE-47B7-ADAE-385AC9691B50}" destId="{088BEB8C-19CC-4934-96C2-4608A30EB686}" srcOrd="0" destOrd="0" presId="urn:microsoft.com/office/officeart/2005/8/layout/hProcess7"/>
    <dgm:cxn modelId="{EF071B1D-1C19-43A3-9EA7-7B6E0D72DBDD}" srcId="{5059E0FB-9A78-4C0B-A26F-4AB3DB529DE0}" destId="{0FA90275-1D0C-4B3A-9A9F-5C7D806F74B9}" srcOrd="2" destOrd="0" parTransId="{A2B3690F-49D0-4C98-B6A2-12791FDAF7E4}" sibTransId="{8C60963E-FD10-43A1-BFDE-F3B790909685}"/>
    <dgm:cxn modelId="{01C1BB66-F30A-4327-899A-B8F408F48F08}" type="presOf" srcId="{F06F5057-F315-411F-8AF6-AA3177C0304D}" destId="{D65B7F33-3D7D-4240-B033-AF56F2202303}" srcOrd="0" destOrd="0" presId="urn:microsoft.com/office/officeart/2005/8/layout/hProcess7"/>
    <dgm:cxn modelId="{FA3FC202-55E7-4B7B-9B1F-77B3EE79FCD2}" type="presOf" srcId="{37DC5860-8F1D-4D32-8E39-D8C772927F4B}" destId="{DDDF5324-B500-4AD3-B50B-D2E45E87D749}" srcOrd="0" destOrd="0" presId="urn:microsoft.com/office/officeart/2005/8/layout/hProcess7"/>
    <dgm:cxn modelId="{7846C0D8-4DBA-49F1-A119-8097D733000F}" srcId="{4946EC0F-AB2E-4BBB-86D8-80568DE5B832}" destId="{92EA3C20-31AD-4DF8-BE35-0524CA2D26CD}" srcOrd="0" destOrd="0" parTransId="{42D52131-3B45-4479-8E0F-A737657D91CB}" sibTransId="{89017CCD-9590-4440-BFA1-86D7317C6F66}"/>
    <dgm:cxn modelId="{4FFF17FA-E1D1-4EE0-8D5F-667FA60A4AEE}" srcId="{5059E0FB-9A78-4C0B-A26F-4AB3DB529DE0}" destId="{F06F5057-F315-411F-8AF6-AA3177C0304D}" srcOrd="3" destOrd="0" parTransId="{00695F63-C21E-49C2-8C34-92298313A219}" sibTransId="{D0E14E2E-CEDA-4F18-914A-5564E4A1DD32}"/>
    <dgm:cxn modelId="{6515CF57-7827-4B18-ADBF-3277647E63BE}" type="presOf" srcId="{4946EC0F-AB2E-4BBB-86D8-80568DE5B832}" destId="{EAC26C79-BC0A-40FC-B351-8E5864E4EDD0}" srcOrd="1" destOrd="0" presId="urn:microsoft.com/office/officeart/2005/8/layout/hProcess7"/>
    <dgm:cxn modelId="{307D7A2F-0949-4A16-B697-A519685C9770}" type="presOf" srcId="{F06F5057-F315-411F-8AF6-AA3177C0304D}" destId="{9D9D3B5B-39BC-4EB9-B5A9-2EA7B13BB64A}" srcOrd="1" destOrd="0" presId="urn:microsoft.com/office/officeart/2005/8/layout/hProcess7"/>
    <dgm:cxn modelId="{59D6BFF3-2702-4EC8-A868-735D34048A68}" type="presOf" srcId="{19338193-59FE-47B7-ADAE-385AC9691B50}" destId="{84570FEB-AA1D-4ED2-9A80-4927682C483F}" srcOrd="1" destOrd="0" presId="urn:microsoft.com/office/officeart/2005/8/layout/hProcess7"/>
    <dgm:cxn modelId="{3C1DA5FA-1EC7-413D-9EAC-307F1A3D9C42}" type="presOf" srcId="{92EA3C20-31AD-4DF8-BE35-0524CA2D26CD}" destId="{A66F2F9A-AF4B-4BD8-BA5E-13DCB1E58CA2}" srcOrd="0" destOrd="0" presId="urn:microsoft.com/office/officeart/2005/8/layout/hProcess7"/>
    <dgm:cxn modelId="{D60EEAED-3EAD-43BF-BE24-D93E78A23F8C}" srcId="{19338193-59FE-47B7-ADAE-385AC9691B50}" destId="{44B8F212-8CC3-4CA6-A273-4654D4D97728}" srcOrd="0" destOrd="0" parTransId="{BDCDA8C6-9616-4E99-A075-677E605A8583}" sibTransId="{EBB9ECED-D25F-4D51-AA1F-39EAB4E70BED}"/>
    <dgm:cxn modelId="{8541278B-5563-46B2-B03E-796DE77A649F}" srcId="{5059E0FB-9A78-4C0B-A26F-4AB3DB529DE0}" destId="{19338193-59FE-47B7-ADAE-385AC9691B50}" srcOrd="1" destOrd="0" parTransId="{ECF9D9F9-FC3E-474C-AC69-187A00527A3E}" sibTransId="{9FCB0222-451F-4340-A167-58CC174F3D0D}"/>
    <dgm:cxn modelId="{6D8DA984-1BC3-4825-8A96-172D345BED34}" srcId="{5059E0FB-9A78-4C0B-A26F-4AB3DB529DE0}" destId="{4E8B6B6E-C613-4DD2-9F6C-8DFE82684BE7}" srcOrd="0" destOrd="0" parTransId="{D1E50006-3969-45F0-9830-BC88665E43F9}" sibTransId="{AEC5867E-D8A0-4B8F-A088-24257FA9045C}"/>
    <dgm:cxn modelId="{6868928B-D665-4328-A78F-E9F800A7F285}" type="presOf" srcId="{4E8B6B6E-C613-4DD2-9F6C-8DFE82684BE7}" destId="{C0291F6A-E0EF-4B1D-BE81-C4F2851AD205}" srcOrd="1" destOrd="0" presId="urn:microsoft.com/office/officeart/2005/8/layout/hProcess7"/>
    <dgm:cxn modelId="{60859025-413F-45A4-8A9D-0FE9414EDB9B}" type="presOf" srcId="{5059E0FB-9A78-4C0B-A26F-4AB3DB529DE0}" destId="{E0826972-4062-45CD-AE5D-10539DEC4F2B}" srcOrd="0" destOrd="0" presId="urn:microsoft.com/office/officeart/2005/8/layout/hProcess7"/>
    <dgm:cxn modelId="{B9C52214-F206-4D59-87BC-53BCD6CD42EB}" type="presParOf" srcId="{E0826972-4062-45CD-AE5D-10539DEC4F2B}" destId="{283BC330-7FB3-4487-9B1E-3F648EEEDEF2}" srcOrd="0" destOrd="0" presId="urn:microsoft.com/office/officeart/2005/8/layout/hProcess7"/>
    <dgm:cxn modelId="{6290A5BC-E871-40E8-9E0E-2727F9484C93}" type="presParOf" srcId="{283BC330-7FB3-4487-9B1E-3F648EEEDEF2}" destId="{DFD05D30-093E-4E67-8516-DACF78A06C4E}" srcOrd="0" destOrd="0" presId="urn:microsoft.com/office/officeart/2005/8/layout/hProcess7"/>
    <dgm:cxn modelId="{1CF939E3-A769-451A-9B48-4010560BD1AD}" type="presParOf" srcId="{283BC330-7FB3-4487-9B1E-3F648EEEDEF2}" destId="{C0291F6A-E0EF-4B1D-BE81-C4F2851AD205}" srcOrd="1" destOrd="0" presId="urn:microsoft.com/office/officeart/2005/8/layout/hProcess7"/>
    <dgm:cxn modelId="{4DE44F7B-2D67-4391-9A6E-42BC96A07755}" type="presParOf" srcId="{283BC330-7FB3-4487-9B1E-3F648EEEDEF2}" destId="{FDA03569-61AC-4C1B-B3DE-06AB8D9A6ADD}" srcOrd="2" destOrd="0" presId="urn:microsoft.com/office/officeart/2005/8/layout/hProcess7"/>
    <dgm:cxn modelId="{D421F821-7F79-4EDF-949B-E429AD421C0E}" type="presParOf" srcId="{E0826972-4062-45CD-AE5D-10539DEC4F2B}" destId="{1A97FDEE-4D5B-4056-95AD-031CB071A2DE}" srcOrd="1" destOrd="0" presId="urn:microsoft.com/office/officeart/2005/8/layout/hProcess7"/>
    <dgm:cxn modelId="{6700D855-EA2E-4F6E-AFE2-A256913114C2}" type="presParOf" srcId="{E0826972-4062-45CD-AE5D-10539DEC4F2B}" destId="{612DA676-C08C-4635-B43E-1B4749B3DD16}" srcOrd="2" destOrd="0" presId="urn:microsoft.com/office/officeart/2005/8/layout/hProcess7"/>
    <dgm:cxn modelId="{86DD3A11-96AA-4617-A6E2-A6E770C85AC9}" type="presParOf" srcId="{612DA676-C08C-4635-B43E-1B4749B3DD16}" destId="{F8425478-C1D0-478A-97AA-B45EE2CFA2FD}" srcOrd="0" destOrd="0" presId="urn:microsoft.com/office/officeart/2005/8/layout/hProcess7"/>
    <dgm:cxn modelId="{218B2511-8E29-472E-90BB-E52664A67149}" type="presParOf" srcId="{612DA676-C08C-4635-B43E-1B4749B3DD16}" destId="{A22CC0D6-F413-47A2-8DF4-1779807E4EA3}" srcOrd="1" destOrd="0" presId="urn:microsoft.com/office/officeart/2005/8/layout/hProcess7"/>
    <dgm:cxn modelId="{06E29012-F110-47AE-9CC6-EF9FE28C1C17}" type="presParOf" srcId="{612DA676-C08C-4635-B43E-1B4749B3DD16}" destId="{33BAAE99-CD7E-42FA-A5F9-E137AEF0CA09}" srcOrd="2" destOrd="0" presId="urn:microsoft.com/office/officeart/2005/8/layout/hProcess7"/>
    <dgm:cxn modelId="{AC931DBC-A1FD-4AA0-9AD0-F826EB00F5F3}" type="presParOf" srcId="{E0826972-4062-45CD-AE5D-10539DEC4F2B}" destId="{0107125A-2A9D-4ECC-8835-9F983B6583B9}" srcOrd="3" destOrd="0" presId="urn:microsoft.com/office/officeart/2005/8/layout/hProcess7"/>
    <dgm:cxn modelId="{EDC33B9F-D82B-4E42-9DB0-007FEF39A118}" type="presParOf" srcId="{E0826972-4062-45CD-AE5D-10539DEC4F2B}" destId="{C99A5E68-A6AC-484D-9A63-4DBECB43DCD4}" srcOrd="4" destOrd="0" presId="urn:microsoft.com/office/officeart/2005/8/layout/hProcess7"/>
    <dgm:cxn modelId="{09FC01D6-0F3E-4861-B3F4-836163DE727B}" type="presParOf" srcId="{C99A5E68-A6AC-484D-9A63-4DBECB43DCD4}" destId="{088BEB8C-19CC-4934-96C2-4608A30EB686}" srcOrd="0" destOrd="0" presId="urn:microsoft.com/office/officeart/2005/8/layout/hProcess7"/>
    <dgm:cxn modelId="{9AC8F177-E603-4D2B-84B3-5FE41E141F70}" type="presParOf" srcId="{C99A5E68-A6AC-484D-9A63-4DBECB43DCD4}" destId="{84570FEB-AA1D-4ED2-9A80-4927682C483F}" srcOrd="1" destOrd="0" presId="urn:microsoft.com/office/officeart/2005/8/layout/hProcess7"/>
    <dgm:cxn modelId="{53B0601B-5F26-4D5D-AF95-687683CB3F7E}" type="presParOf" srcId="{C99A5E68-A6AC-484D-9A63-4DBECB43DCD4}" destId="{D2E3DA63-34F2-4A67-A2F5-E7FF411E92FA}" srcOrd="2" destOrd="0" presId="urn:microsoft.com/office/officeart/2005/8/layout/hProcess7"/>
    <dgm:cxn modelId="{1ED7C8BB-DA68-4CDD-89E4-E3BF94F1681A}" type="presParOf" srcId="{E0826972-4062-45CD-AE5D-10539DEC4F2B}" destId="{0D85D0DE-6016-42BB-ACB3-28DA7AC8E5DF}" srcOrd="5" destOrd="0" presId="urn:microsoft.com/office/officeart/2005/8/layout/hProcess7"/>
    <dgm:cxn modelId="{78ECDD7C-0B20-465E-BB00-6A2653AA6B0C}" type="presParOf" srcId="{E0826972-4062-45CD-AE5D-10539DEC4F2B}" destId="{8697DF11-FAD0-4F5D-B939-30A31FC73570}" srcOrd="6" destOrd="0" presId="urn:microsoft.com/office/officeart/2005/8/layout/hProcess7"/>
    <dgm:cxn modelId="{5B6A575D-7F11-4B82-9095-A2369F8934C9}" type="presParOf" srcId="{8697DF11-FAD0-4F5D-B939-30A31FC73570}" destId="{3220A4DC-625D-4C7C-B8CE-1000DC4523F0}" srcOrd="0" destOrd="0" presId="urn:microsoft.com/office/officeart/2005/8/layout/hProcess7"/>
    <dgm:cxn modelId="{9EB49E58-4AC2-40C1-8D28-4BE0EC343FDE}" type="presParOf" srcId="{8697DF11-FAD0-4F5D-B939-30A31FC73570}" destId="{78CF28D3-37C3-4B4A-A415-B5BECD1B7EF0}" srcOrd="1" destOrd="0" presId="urn:microsoft.com/office/officeart/2005/8/layout/hProcess7"/>
    <dgm:cxn modelId="{C8B052BC-88A5-4E9C-8201-2B2AD8BF6BBD}" type="presParOf" srcId="{8697DF11-FAD0-4F5D-B939-30A31FC73570}" destId="{78E633C3-3099-439C-BDFF-DE605C4B9C8A}" srcOrd="2" destOrd="0" presId="urn:microsoft.com/office/officeart/2005/8/layout/hProcess7"/>
    <dgm:cxn modelId="{C641123C-7B55-4DE2-A2A3-8BE358ECB4EB}" type="presParOf" srcId="{E0826972-4062-45CD-AE5D-10539DEC4F2B}" destId="{B676DCD0-70BC-447E-8F7F-0E181C8330C8}" srcOrd="7" destOrd="0" presId="urn:microsoft.com/office/officeart/2005/8/layout/hProcess7"/>
    <dgm:cxn modelId="{263B60EE-ADCC-4803-A831-F47A49A9B7C5}" type="presParOf" srcId="{E0826972-4062-45CD-AE5D-10539DEC4F2B}" destId="{59CE6C36-8F19-415A-9B57-A009718023F8}" srcOrd="8" destOrd="0" presId="urn:microsoft.com/office/officeart/2005/8/layout/hProcess7"/>
    <dgm:cxn modelId="{AFAD7B0A-49C7-47CF-BB2F-268E6EFB31DB}" type="presParOf" srcId="{59CE6C36-8F19-415A-9B57-A009718023F8}" destId="{C0A5AD5A-8441-48B0-9545-F389269B6F2B}" srcOrd="0" destOrd="0" presId="urn:microsoft.com/office/officeart/2005/8/layout/hProcess7"/>
    <dgm:cxn modelId="{FB8B66C1-ACF4-458C-95D8-B8A85476C531}" type="presParOf" srcId="{59CE6C36-8F19-415A-9B57-A009718023F8}" destId="{8B4276C3-4BC8-46E9-8E65-12152201E2A7}" srcOrd="1" destOrd="0" presId="urn:microsoft.com/office/officeart/2005/8/layout/hProcess7"/>
    <dgm:cxn modelId="{DF748B78-DD6D-4E21-BCFC-533976684E49}" type="presParOf" srcId="{59CE6C36-8F19-415A-9B57-A009718023F8}" destId="{737F51CA-A1A7-430E-8F34-AB89D9618AAD}" srcOrd="2" destOrd="0" presId="urn:microsoft.com/office/officeart/2005/8/layout/hProcess7"/>
    <dgm:cxn modelId="{65027866-BE8B-41D8-B42F-F2731B99C5E0}" type="presParOf" srcId="{E0826972-4062-45CD-AE5D-10539DEC4F2B}" destId="{889E7D6F-2E2D-4233-A2CE-36B9C2B3BD05}" srcOrd="9" destOrd="0" presId="urn:microsoft.com/office/officeart/2005/8/layout/hProcess7"/>
    <dgm:cxn modelId="{FD8E140E-5A4B-4F91-A896-24FC8FE8931E}" type="presParOf" srcId="{E0826972-4062-45CD-AE5D-10539DEC4F2B}" destId="{CBE6E83D-9B81-4B9A-ADD3-B9B80A562C3F}" srcOrd="10" destOrd="0" presId="urn:microsoft.com/office/officeart/2005/8/layout/hProcess7"/>
    <dgm:cxn modelId="{5B553592-BE49-4B57-9E86-EBCB7E75D10A}" type="presParOf" srcId="{CBE6E83D-9B81-4B9A-ADD3-B9B80A562C3F}" destId="{E4D1D9CA-A08D-4858-85BF-0EBFE977FF0B}" srcOrd="0" destOrd="0" presId="urn:microsoft.com/office/officeart/2005/8/layout/hProcess7"/>
    <dgm:cxn modelId="{58567486-C9EE-4AE5-942E-93BF32DED171}" type="presParOf" srcId="{CBE6E83D-9B81-4B9A-ADD3-B9B80A562C3F}" destId="{D2D26D5E-E698-42EF-900B-A461B02A6B7D}" srcOrd="1" destOrd="0" presId="urn:microsoft.com/office/officeart/2005/8/layout/hProcess7"/>
    <dgm:cxn modelId="{CDA2F108-5C37-40C5-B4FB-60FB00140AD7}" type="presParOf" srcId="{CBE6E83D-9B81-4B9A-ADD3-B9B80A562C3F}" destId="{2AF09F48-4EF7-4B26-97DB-C2E717B68152}" srcOrd="2" destOrd="0" presId="urn:microsoft.com/office/officeart/2005/8/layout/hProcess7"/>
    <dgm:cxn modelId="{58A203FB-384A-4440-9F1A-CA8205E883DB}" type="presParOf" srcId="{E0826972-4062-45CD-AE5D-10539DEC4F2B}" destId="{E5DD06C0-53CF-4F3D-B550-00A3982E0B56}" srcOrd="11" destOrd="0" presId="urn:microsoft.com/office/officeart/2005/8/layout/hProcess7"/>
    <dgm:cxn modelId="{DF05B03F-452F-4A62-B57D-A6ADEB686525}" type="presParOf" srcId="{E0826972-4062-45CD-AE5D-10539DEC4F2B}" destId="{66998FE0-7A36-4951-A310-2E6B7A946DC0}" srcOrd="12" destOrd="0" presId="urn:microsoft.com/office/officeart/2005/8/layout/hProcess7"/>
    <dgm:cxn modelId="{2E886B0E-9121-45E7-82E9-FA68968D2AB9}" type="presParOf" srcId="{66998FE0-7A36-4951-A310-2E6B7A946DC0}" destId="{D65B7F33-3D7D-4240-B033-AF56F2202303}" srcOrd="0" destOrd="0" presId="urn:microsoft.com/office/officeart/2005/8/layout/hProcess7"/>
    <dgm:cxn modelId="{E0171C72-DD0B-4F70-B538-846A16017EDE}" type="presParOf" srcId="{66998FE0-7A36-4951-A310-2E6B7A946DC0}" destId="{9D9D3B5B-39BC-4EB9-B5A9-2EA7B13BB64A}" srcOrd="1" destOrd="0" presId="urn:microsoft.com/office/officeart/2005/8/layout/hProcess7"/>
    <dgm:cxn modelId="{18BF5EB3-0D2D-48F6-83DD-EC31B1544484}" type="presParOf" srcId="{66998FE0-7A36-4951-A310-2E6B7A946DC0}" destId="{DDDF5324-B500-4AD3-B50B-D2E45E87D749}" srcOrd="2" destOrd="0" presId="urn:microsoft.com/office/officeart/2005/8/layout/hProcess7"/>
    <dgm:cxn modelId="{B96FA0D4-35DC-4DEC-BFF2-7584C80C4F83}" type="presParOf" srcId="{E0826972-4062-45CD-AE5D-10539DEC4F2B}" destId="{3A1F185C-F04B-488B-AB1D-2F9ABDB63693}" srcOrd="13" destOrd="0" presId="urn:microsoft.com/office/officeart/2005/8/layout/hProcess7"/>
    <dgm:cxn modelId="{9890D2FA-2C5D-482D-A7CB-65D1950A54CD}" type="presParOf" srcId="{E0826972-4062-45CD-AE5D-10539DEC4F2B}" destId="{320F2DBA-BB4A-4D1C-86B4-D810B8A22EE0}" srcOrd="14" destOrd="0" presId="urn:microsoft.com/office/officeart/2005/8/layout/hProcess7"/>
    <dgm:cxn modelId="{01723400-DDF7-4475-B36F-F885FF955D95}" type="presParOf" srcId="{320F2DBA-BB4A-4D1C-86B4-D810B8A22EE0}" destId="{ACBF68CD-6060-454C-AA47-5867F2A2C780}" srcOrd="0" destOrd="0" presId="urn:microsoft.com/office/officeart/2005/8/layout/hProcess7"/>
    <dgm:cxn modelId="{E3C8B422-9F82-4B96-A40F-9164CCFFB0C3}" type="presParOf" srcId="{320F2DBA-BB4A-4D1C-86B4-D810B8A22EE0}" destId="{629D85D5-8AA9-446A-B2BC-1A37FF4272D5}" srcOrd="1" destOrd="0" presId="urn:microsoft.com/office/officeart/2005/8/layout/hProcess7"/>
    <dgm:cxn modelId="{1310E91C-F366-4437-B30D-34CB84EBABA5}" type="presParOf" srcId="{320F2DBA-BB4A-4D1C-86B4-D810B8A22EE0}" destId="{6C48852B-324A-40D9-875D-20905F9D5EE5}" srcOrd="2" destOrd="0" presId="urn:microsoft.com/office/officeart/2005/8/layout/hProcess7"/>
    <dgm:cxn modelId="{FD5922DE-5D29-46FB-AAC4-1BDEC91841E1}" type="presParOf" srcId="{E0826972-4062-45CD-AE5D-10539DEC4F2B}" destId="{E3C14EEB-39A3-4BCF-863B-C9070399288B}" srcOrd="15" destOrd="0" presId="urn:microsoft.com/office/officeart/2005/8/layout/hProcess7"/>
    <dgm:cxn modelId="{CACED5D8-4C0F-4940-8F0D-176B2678BDF3}" type="presParOf" srcId="{E0826972-4062-45CD-AE5D-10539DEC4F2B}" destId="{49190878-9E2F-44B2-9FAC-2813E0EAB6A2}" srcOrd="16" destOrd="0" presId="urn:microsoft.com/office/officeart/2005/8/layout/hProcess7"/>
    <dgm:cxn modelId="{A6D8300B-86F4-49A2-9129-DFB5EA246A00}" type="presParOf" srcId="{49190878-9E2F-44B2-9FAC-2813E0EAB6A2}" destId="{2B8FCE4B-333B-4797-9032-93530CD2E5E3}" srcOrd="0" destOrd="0" presId="urn:microsoft.com/office/officeart/2005/8/layout/hProcess7"/>
    <dgm:cxn modelId="{3B804C84-CA39-4326-BA55-F915C2890796}" type="presParOf" srcId="{49190878-9E2F-44B2-9FAC-2813E0EAB6A2}" destId="{EAC26C79-BC0A-40FC-B351-8E5864E4EDD0}" srcOrd="1" destOrd="0" presId="urn:microsoft.com/office/officeart/2005/8/layout/hProcess7"/>
    <dgm:cxn modelId="{C86F2702-956F-4EDB-9C95-C28685C51EAF}" type="presParOf" srcId="{49190878-9E2F-44B2-9FAC-2813E0EAB6A2}" destId="{A66F2F9A-AF4B-4BD8-BA5E-13DCB1E58CA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59E0FB-9A78-4C0B-A26F-4AB3DB529DE0}" type="doc">
      <dgm:prSet loTypeId="urn:microsoft.com/office/officeart/2005/8/layout/hProcess7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8B6B6E-C613-4DD2-9F6C-8DFE82684BE7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E50006-3969-45F0-9830-BC88665E43F9}" type="par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C5867E-D8A0-4B8F-A088-24257FA9045C}" type="sib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122A6E-41FA-48AB-B7AC-D2E2B7FCF219}">
      <dgm:prSet phldrT="[文本]" custT="1"/>
      <dgm:spPr>
        <a:blipFill>
          <a:blip xmlns:r="http://schemas.openxmlformats.org/officeDocument/2006/relationships" r:embed="rId1"/>
          <a:stretch>
            <a:fillRect l="-17033" t="-2381" r="-153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30CBAA1-57E7-42CE-A550-F9AB8BD80CD1}" type="par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231B94-B9B0-42AD-8497-DCAA2A11B644}" type="sib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338193-59FE-47B7-ADAE-385AC9691B5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F9D9F9-FC3E-474C-AC69-187A00527A3E}" type="par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CB0222-451F-4340-A167-58CC174F3D0D}" type="sib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B8F212-8CC3-4CA6-A273-4654D4D97728}">
      <dgm:prSet phldrT="[文本]" custT="1"/>
      <dgm:spPr>
        <a:blipFill>
          <a:blip xmlns:r="http://schemas.openxmlformats.org/officeDocument/2006/relationships" r:embed="rId2"/>
          <a:stretch>
            <a:fillRect l="-6853" t="-1909" r="-456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CDA8C6-9616-4E99-A075-677E605A8583}" type="par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B9ECED-D25F-4D51-AA1F-39EAB4E70BED}" type="sib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A90275-1D0C-4B3A-9A9F-5C7D806F74B9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B3690F-49D0-4C98-B6A2-12791FDAF7E4}" type="par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60963E-FD10-43A1-BFDE-F3B790909685}" type="sib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2477D7-3651-48CC-99C5-48DD3B019DC5}">
      <dgm:prSet phldrT="[文本]" custT="1"/>
      <dgm:spPr>
        <a:blipFill>
          <a:blip xmlns:r="http://schemas.openxmlformats.org/officeDocument/2006/relationships" r:embed="rId3"/>
          <a:stretch>
            <a:fillRect l="-7226" t="-2625" r="-62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49A30F-05E7-44B5-8EBF-3EA424D4C749}" type="par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7EF570-7B44-4CA7-BD43-B0D843442B82}" type="sib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EA3C20-31AD-4DF8-BE35-0524CA2D26CD}">
      <dgm:prSet phldrT="[文本]" custT="1"/>
      <dgm:spPr>
        <a:blipFill>
          <a:blip xmlns:r="http://schemas.openxmlformats.org/officeDocument/2006/relationships" r:embed="rId4"/>
          <a:stretch>
            <a:fillRect l="-11877" t="-2625" r="-191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2D52131-3B45-4479-8E0F-A737657D91CB}" type="par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017CCD-9590-4440-BFA1-86D7317C6F66}" type="sib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F5057-F315-411F-8AF6-AA3177C0304D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95F63-C21E-49C2-8C34-92298313A219}" type="par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14E2E-CEDA-4F18-914A-5564E4A1DD32}" type="sib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DC5860-8F1D-4D32-8E39-D8C772927F4B}">
      <dgm:prSet phldrT="[文本]" custT="1"/>
      <dgm:spPr>
        <a:blipFill>
          <a:blip xmlns:r="http://schemas.openxmlformats.org/officeDocument/2006/relationships" r:embed="rId5"/>
          <a:stretch>
            <a:fillRect l="-14419" t="-262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C9A7C6D-E4C6-4C7D-A3DB-8B15EDC6D56A}" type="par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F47851-679F-4B21-BAF3-529D32D6859B}" type="sib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46EC0F-AB2E-4BBB-86D8-80568DE5B832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477562-80C5-46EF-AD07-5CDF8B58F625}" type="par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722149-BE4E-464D-AB89-29445024E624}" type="sib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826972-4062-45CD-AE5D-10539DEC4F2B}" type="pres">
      <dgm:prSet presAssocID="{5059E0FB-9A78-4C0B-A26F-4AB3DB529DE0}" presName="Name0" presStyleCnt="0">
        <dgm:presLayoutVars>
          <dgm:dir/>
          <dgm:animLvl val="lvl"/>
          <dgm:resizeHandles val="exact"/>
        </dgm:presLayoutVars>
      </dgm:prSet>
      <dgm:spPr/>
    </dgm:pt>
    <dgm:pt modelId="{283BC330-7FB3-4487-9B1E-3F648EEEDEF2}" type="pres">
      <dgm:prSet presAssocID="{4E8B6B6E-C613-4DD2-9F6C-8DFE82684BE7}" presName="compositeNode" presStyleCnt="0">
        <dgm:presLayoutVars>
          <dgm:bulletEnabled val="1"/>
        </dgm:presLayoutVars>
      </dgm:prSet>
      <dgm:spPr/>
    </dgm:pt>
    <dgm:pt modelId="{DFD05D30-093E-4E67-8516-DACF78A06C4E}" type="pres">
      <dgm:prSet presAssocID="{4E8B6B6E-C613-4DD2-9F6C-8DFE82684BE7}" presName="bgRect" presStyleLbl="node1" presStyleIdx="0" presStyleCnt="5" custScaleX="76347" custScaleY="111057" custLinFactNeighborX="12177" custLinFactNeighborY="-2983"/>
      <dgm:spPr/>
    </dgm:pt>
    <dgm:pt modelId="{C0291F6A-E0EF-4B1D-BE81-C4F2851AD205}" type="pres">
      <dgm:prSet presAssocID="{4E8B6B6E-C613-4DD2-9F6C-8DFE82684BE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FDA03569-61AC-4C1B-B3DE-06AB8D9A6ADD}" type="pres">
      <dgm:prSet presAssocID="{4E8B6B6E-C613-4DD2-9F6C-8DFE82684BE7}" presName="childNode" presStyleLbl="node1" presStyleIdx="0" presStyleCnt="5">
        <dgm:presLayoutVars>
          <dgm:bulletEnabled val="1"/>
        </dgm:presLayoutVars>
      </dgm:prSet>
      <dgm:spPr/>
    </dgm:pt>
    <dgm:pt modelId="{1A97FDEE-4D5B-4056-95AD-031CB071A2DE}" type="pres">
      <dgm:prSet presAssocID="{AEC5867E-D8A0-4B8F-A088-24257FA9045C}" presName="hSp" presStyleCnt="0"/>
      <dgm:spPr/>
    </dgm:pt>
    <dgm:pt modelId="{612DA676-C08C-4635-B43E-1B4749B3DD16}" type="pres">
      <dgm:prSet presAssocID="{AEC5867E-D8A0-4B8F-A088-24257FA9045C}" presName="vProcSp" presStyleCnt="0"/>
      <dgm:spPr/>
    </dgm:pt>
    <dgm:pt modelId="{F8425478-C1D0-478A-97AA-B45EE2CFA2FD}" type="pres">
      <dgm:prSet presAssocID="{AEC5867E-D8A0-4B8F-A088-24257FA9045C}" presName="vSp1" presStyleCnt="0"/>
      <dgm:spPr/>
    </dgm:pt>
    <dgm:pt modelId="{A22CC0D6-F413-47A2-8DF4-1779807E4EA3}" type="pres">
      <dgm:prSet presAssocID="{AEC5867E-D8A0-4B8F-A088-24257FA9045C}" presName="simulatedConn" presStyleLbl="solidFgAcc1" presStyleIdx="0" presStyleCnt="4" custScaleY="135362" custLinFactY="-286520" custLinFactNeighborX="68029" custLinFactNeighborY="-300000"/>
      <dgm:spPr/>
    </dgm:pt>
    <dgm:pt modelId="{33BAAE99-CD7E-42FA-A5F9-E137AEF0CA09}" type="pres">
      <dgm:prSet presAssocID="{AEC5867E-D8A0-4B8F-A088-24257FA9045C}" presName="vSp2" presStyleCnt="0"/>
      <dgm:spPr/>
    </dgm:pt>
    <dgm:pt modelId="{0107125A-2A9D-4ECC-8835-9F983B6583B9}" type="pres">
      <dgm:prSet presAssocID="{AEC5867E-D8A0-4B8F-A088-24257FA9045C}" presName="sibTrans" presStyleCnt="0"/>
      <dgm:spPr/>
    </dgm:pt>
    <dgm:pt modelId="{C99A5E68-A6AC-484D-9A63-4DBECB43DCD4}" type="pres">
      <dgm:prSet presAssocID="{19338193-59FE-47B7-ADAE-385AC9691B50}" presName="compositeNode" presStyleCnt="0">
        <dgm:presLayoutVars>
          <dgm:bulletEnabled val="1"/>
        </dgm:presLayoutVars>
      </dgm:prSet>
      <dgm:spPr/>
    </dgm:pt>
    <dgm:pt modelId="{088BEB8C-19CC-4934-96C2-4608A30EB686}" type="pres">
      <dgm:prSet presAssocID="{19338193-59FE-47B7-ADAE-385AC9691B50}" presName="bgRect" presStyleLbl="node1" presStyleIdx="1" presStyleCnt="5" custScaleX="167997" custScaleY="111057" custLinFactNeighborX="7024" custLinFactNeighborY="-5863"/>
      <dgm:spPr/>
    </dgm:pt>
    <dgm:pt modelId="{84570FEB-AA1D-4ED2-9A80-4927682C483F}" type="pres">
      <dgm:prSet presAssocID="{19338193-59FE-47B7-ADAE-385AC9691B50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D2E3DA63-34F2-4A67-A2F5-E7FF411E92FA}" type="pres">
      <dgm:prSet presAssocID="{19338193-59FE-47B7-ADAE-385AC9691B50}" presName="childNode" presStyleLbl="node1" presStyleIdx="1" presStyleCnt="5">
        <dgm:presLayoutVars>
          <dgm:bulletEnabled val="1"/>
        </dgm:presLayoutVars>
      </dgm:prSet>
      <dgm:spPr/>
    </dgm:pt>
    <dgm:pt modelId="{0D85D0DE-6016-42BB-ACB3-28DA7AC8E5DF}" type="pres">
      <dgm:prSet presAssocID="{9FCB0222-451F-4340-A167-58CC174F3D0D}" presName="hSp" presStyleCnt="0"/>
      <dgm:spPr/>
    </dgm:pt>
    <dgm:pt modelId="{8697DF11-FAD0-4F5D-B939-30A31FC73570}" type="pres">
      <dgm:prSet presAssocID="{9FCB0222-451F-4340-A167-58CC174F3D0D}" presName="vProcSp" presStyleCnt="0"/>
      <dgm:spPr/>
    </dgm:pt>
    <dgm:pt modelId="{3220A4DC-625D-4C7C-B8CE-1000DC4523F0}" type="pres">
      <dgm:prSet presAssocID="{9FCB0222-451F-4340-A167-58CC174F3D0D}" presName="vSp1" presStyleCnt="0"/>
      <dgm:spPr/>
    </dgm:pt>
    <dgm:pt modelId="{78CF28D3-37C3-4B4A-A415-B5BECD1B7EF0}" type="pres">
      <dgm:prSet presAssocID="{9FCB0222-451F-4340-A167-58CC174F3D0D}" presName="simulatedConn" presStyleLbl="solidFgAcc1" presStyleIdx="1" presStyleCnt="4" custScaleY="135362" custLinFactY="-286520" custLinFactNeighborX="54196" custLinFactNeighborY="-300000"/>
      <dgm:spPr/>
    </dgm:pt>
    <dgm:pt modelId="{78E633C3-3099-439C-BDFF-DE605C4B9C8A}" type="pres">
      <dgm:prSet presAssocID="{9FCB0222-451F-4340-A167-58CC174F3D0D}" presName="vSp2" presStyleCnt="0"/>
      <dgm:spPr/>
    </dgm:pt>
    <dgm:pt modelId="{B676DCD0-70BC-447E-8F7F-0E181C8330C8}" type="pres">
      <dgm:prSet presAssocID="{9FCB0222-451F-4340-A167-58CC174F3D0D}" presName="sibTrans" presStyleCnt="0"/>
      <dgm:spPr/>
    </dgm:pt>
    <dgm:pt modelId="{59CE6C36-8F19-415A-9B57-A009718023F8}" type="pres">
      <dgm:prSet presAssocID="{0FA90275-1D0C-4B3A-9A9F-5C7D806F74B9}" presName="compositeNode" presStyleCnt="0">
        <dgm:presLayoutVars>
          <dgm:bulletEnabled val="1"/>
        </dgm:presLayoutVars>
      </dgm:prSet>
      <dgm:spPr/>
    </dgm:pt>
    <dgm:pt modelId="{C0A5AD5A-8441-48B0-9545-F389269B6F2B}" type="pres">
      <dgm:prSet presAssocID="{0FA90275-1D0C-4B3A-9A9F-5C7D806F74B9}" presName="bgRect" presStyleLbl="node1" presStyleIdx="2" presStyleCnt="5" custScaleX="182786" custScaleY="111057" custLinFactNeighborX="5362" custLinFactNeighborY="-5863"/>
      <dgm:spPr/>
    </dgm:pt>
    <dgm:pt modelId="{8B4276C3-4BC8-46E9-8E65-12152201E2A7}" type="pres">
      <dgm:prSet presAssocID="{0FA90275-1D0C-4B3A-9A9F-5C7D806F74B9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737F51CA-A1A7-430E-8F34-AB89D9618AAD}" type="pres">
      <dgm:prSet presAssocID="{0FA90275-1D0C-4B3A-9A9F-5C7D806F74B9}" presName="childNode" presStyleLbl="node1" presStyleIdx="2" presStyleCnt="5">
        <dgm:presLayoutVars>
          <dgm:bulletEnabled val="1"/>
        </dgm:presLayoutVars>
      </dgm:prSet>
      <dgm:spPr/>
    </dgm:pt>
    <dgm:pt modelId="{889E7D6F-2E2D-4233-A2CE-36B9C2B3BD05}" type="pres">
      <dgm:prSet presAssocID="{8C60963E-FD10-43A1-BFDE-F3B790909685}" presName="hSp" presStyleCnt="0"/>
      <dgm:spPr/>
    </dgm:pt>
    <dgm:pt modelId="{CBE6E83D-9B81-4B9A-ADD3-B9B80A562C3F}" type="pres">
      <dgm:prSet presAssocID="{8C60963E-FD10-43A1-BFDE-F3B790909685}" presName="vProcSp" presStyleCnt="0"/>
      <dgm:spPr/>
    </dgm:pt>
    <dgm:pt modelId="{E4D1D9CA-A08D-4858-85BF-0EBFE977FF0B}" type="pres">
      <dgm:prSet presAssocID="{8C60963E-FD10-43A1-BFDE-F3B790909685}" presName="vSp1" presStyleCnt="0"/>
      <dgm:spPr/>
    </dgm:pt>
    <dgm:pt modelId="{D2D26D5E-E698-42EF-900B-A461B02A6B7D}" type="pres">
      <dgm:prSet presAssocID="{8C60963E-FD10-43A1-BFDE-F3B790909685}" presName="simulatedConn" presStyleLbl="solidFgAcc1" presStyleIdx="2" presStyleCnt="4" custScaleY="135362" custLinFactY="-286520" custLinFactNeighborX="48663" custLinFactNeighborY="-300000"/>
      <dgm:spPr/>
    </dgm:pt>
    <dgm:pt modelId="{2AF09F48-4EF7-4B26-97DB-C2E717B68152}" type="pres">
      <dgm:prSet presAssocID="{8C60963E-FD10-43A1-BFDE-F3B790909685}" presName="vSp2" presStyleCnt="0"/>
      <dgm:spPr/>
    </dgm:pt>
    <dgm:pt modelId="{E5DD06C0-53CF-4F3D-B550-00A3982E0B56}" type="pres">
      <dgm:prSet presAssocID="{8C60963E-FD10-43A1-BFDE-F3B790909685}" presName="sibTrans" presStyleCnt="0"/>
      <dgm:spPr/>
    </dgm:pt>
    <dgm:pt modelId="{66998FE0-7A36-4951-A310-2E6B7A946DC0}" type="pres">
      <dgm:prSet presAssocID="{F06F5057-F315-411F-8AF6-AA3177C0304D}" presName="compositeNode" presStyleCnt="0">
        <dgm:presLayoutVars>
          <dgm:bulletEnabled val="1"/>
        </dgm:presLayoutVars>
      </dgm:prSet>
      <dgm:spPr/>
    </dgm:pt>
    <dgm:pt modelId="{D65B7F33-3D7D-4240-B033-AF56F2202303}" type="pres">
      <dgm:prSet presAssocID="{F06F5057-F315-411F-8AF6-AA3177C0304D}" presName="bgRect" presStyleLbl="node1" presStyleIdx="3" presStyleCnt="5" custScaleX="90525" custScaleY="111057" custLinFactNeighborX="3287" custLinFactNeighborY="-5863"/>
      <dgm:spPr/>
    </dgm:pt>
    <dgm:pt modelId="{9D9D3B5B-39BC-4EB9-B5A9-2EA7B13BB64A}" type="pres">
      <dgm:prSet presAssocID="{F06F5057-F315-411F-8AF6-AA3177C0304D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DDDF5324-B500-4AD3-B50B-D2E45E87D749}" type="pres">
      <dgm:prSet presAssocID="{F06F5057-F315-411F-8AF6-AA3177C0304D}" presName="childNode" presStyleLbl="node1" presStyleIdx="3" presStyleCnt="5">
        <dgm:presLayoutVars>
          <dgm:bulletEnabled val="1"/>
        </dgm:presLayoutVars>
      </dgm:prSet>
      <dgm:spPr/>
    </dgm:pt>
    <dgm:pt modelId="{3A1F185C-F04B-488B-AB1D-2F9ABDB63693}" type="pres">
      <dgm:prSet presAssocID="{D0E14E2E-CEDA-4F18-914A-5564E4A1DD32}" presName="hSp" presStyleCnt="0"/>
      <dgm:spPr/>
    </dgm:pt>
    <dgm:pt modelId="{320F2DBA-BB4A-4D1C-86B4-D810B8A22EE0}" type="pres">
      <dgm:prSet presAssocID="{D0E14E2E-CEDA-4F18-914A-5564E4A1DD32}" presName="vProcSp" presStyleCnt="0"/>
      <dgm:spPr/>
    </dgm:pt>
    <dgm:pt modelId="{ACBF68CD-6060-454C-AA47-5867F2A2C780}" type="pres">
      <dgm:prSet presAssocID="{D0E14E2E-CEDA-4F18-914A-5564E4A1DD32}" presName="vSp1" presStyleCnt="0"/>
      <dgm:spPr/>
    </dgm:pt>
    <dgm:pt modelId="{629D85D5-8AA9-446A-B2BC-1A37FF4272D5}" type="pres">
      <dgm:prSet presAssocID="{D0E14E2E-CEDA-4F18-914A-5564E4A1DD32}" presName="simulatedConn" presStyleLbl="solidFgAcc1" presStyleIdx="3" presStyleCnt="4" custScaleY="135362" custLinFactY="-286520" custLinFactNeighborX="27994" custLinFactNeighborY="-300000"/>
      <dgm:spPr/>
    </dgm:pt>
    <dgm:pt modelId="{6C48852B-324A-40D9-875D-20905F9D5EE5}" type="pres">
      <dgm:prSet presAssocID="{D0E14E2E-CEDA-4F18-914A-5564E4A1DD32}" presName="vSp2" presStyleCnt="0"/>
      <dgm:spPr/>
    </dgm:pt>
    <dgm:pt modelId="{E3C14EEB-39A3-4BCF-863B-C9070399288B}" type="pres">
      <dgm:prSet presAssocID="{D0E14E2E-CEDA-4F18-914A-5564E4A1DD32}" presName="sibTrans" presStyleCnt="0"/>
      <dgm:spPr/>
    </dgm:pt>
    <dgm:pt modelId="{49190878-9E2F-44B2-9FAC-2813E0EAB6A2}" type="pres">
      <dgm:prSet presAssocID="{4946EC0F-AB2E-4BBB-86D8-80568DE5B832}" presName="compositeNode" presStyleCnt="0">
        <dgm:presLayoutVars>
          <dgm:bulletEnabled val="1"/>
        </dgm:presLayoutVars>
      </dgm:prSet>
      <dgm:spPr/>
    </dgm:pt>
    <dgm:pt modelId="{2B8FCE4B-333B-4797-9032-93530CD2E5E3}" type="pres">
      <dgm:prSet presAssocID="{4946EC0F-AB2E-4BBB-86D8-80568DE5B832}" presName="bgRect" presStyleLbl="node1" presStyleIdx="4" presStyleCnt="5" custScaleX="110839" custScaleY="111057" custLinFactNeighborX="8290" custLinFactNeighborY="-15795"/>
      <dgm:spPr/>
    </dgm:pt>
    <dgm:pt modelId="{EAC26C79-BC0A-40FC-B351-8E5864E4EDD0}" type="pres">
      <dgm:prSet presAssocID="{4946EC0F-AB2E-4BBB-86D8-80568DE5B832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A66F2F9A-AF4B-4BD8-BA5E-13DCB1E58CA2}" type="pres">
      <dgm:prSet presAssocID="{4946EC0F-AB2E-4BBB-86D8-80568DE5B83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D2D90E4A-4CD3-49D0-B922-34656D70D8AD}" type="presOf" srcId="{4946EC0F-AB2E-4BBB-86D8-80568DE5B832}" destId="{2B8FCE4B-333B-4797-9032-93530CD2E5E3}" srcOrd="0" destOrd="0" presId="urn:microsoft.com/office/officeart/2005/8/layout/hProcess7"/>
    <dgm:cxn modelId="{4FE37A97-325C-415F-ACE4-5B4DCFC3C93F}" srcId="{0FA90275-1D0C-4B3A-9A9F-5C7D806F74B9}" destId="{F12477D7-3651-48CC-99C5-48DD3B019DC5}" srcOrd="0" destOrd="0" parTransId="{B749A30F-05E7-44B5-8EBF-3EA424D4C749}" sibTransId="{807EF570-7B44-4CA7-BD43-B0D843442B82}"/>
    <dgm:cxn modelId="{EA0CA94D-9C86-435A-8EAD-2A521516F63E}" type="presOf" srcId="{44B8F212-8CC3-4CA6-A273-4654D4D97728}" destId="{D2E3DA63-34F2-4A67-A2F5-E7FF411E92FA}" srcOrd="0" destOrd="0" presId="urn:microsoft.com/office/officeart/2005/8/layout/hProcess7"/>
    <dgm:cxn modelId="{DD4D399A-71F0-490F-95C6-D1358402D585}" srcId="{F06F5057-F315-411F-8AF6-AA3177C0304D}" destId="{37DC5860-8F1D-4D32-8E39-D8C772927F4B}" srcOrd="0" destOrd="0" parTransId="{0C9A7C6D-E4C6-4C7D-A3DB-8B15EDC6D56A}" sibTransId="{94F47851-679F-4B21-BAF3-529D32D6859B}"/>
    <dgm:cxn modelId="{0F8610A8-990F-4CD1-83FA-2FE8C7BE723C}" type="presOf" srcId="{0FA90275-1D0C-4B3A-9A9F-5C7D806F74B9}" destId="{8B4276C3-4BC8-46E9-8E65-12152201E2A7}" srcOrd="1" destOrd="0" presId="urn:microsoft.com/office/officeart/2005/8/layout/hProcess7"/>
    <dgm:cxn modelId="{6A766F4E-FAF0-475A-A56E-B8BAE5BFB49C}" srcId="{4E8B6B6E-C613-4DD2-9F6C-8DFE82684BE7}" destId="{93122A6E-41FA-48AB-B7AC-D2E2B7FCF219}" srcOrd="0" destOrd="0" parTransId="{130CBAA1-57E7-42CE-A550-F9AB8BD80CD1}" sibTransId="{27231B94-B9B0-42AD-8497-DCAA2A11B644}"/>
    <dgm:cxn modelId="{A634EFCD-109B-4A1C-A6C1-639A0D21BB4F}" type="presOf" srcId="{0FA90275-1D0C-4B3A-9A9F-5C7D806F74B9}" destId="{C0A5AD5A-8441-48B0-9545-F389269B6F2B}" srcOrd="0" destOrd="0" presId="urn:microsoft.com/office/officeart/2005/8/layout/hProcess7"/>
    <dgm:cxn modelId="{155A87CC-E8FA-4810-BB08-5496B1E4DED2}" type="presOf" srcId="{F12477D7-3651-48CC-99C5-48DD3B019DC5}" destId="{737F51CA-A1A7-430E-8F34-AB89D9618AAD}" srcOrd="0" destOrd="0" presId="urn:microsoft.com/office/officeart/2005/8/layout/hProcess7"/>
    <dgm:cxn modelId="{0BAAE880-B3D5-4466-BFC6-9248651A95AE}" type="presOf" srcId="{93122A6E-41FA-48AB-B7AC-D2E2B7FCF219}" destId="{FDA03569-61AC-4C1B-B3DE-06AB8D9A6ADD}" srcOrd="0" destOrd="0" presId="urn:microsoft.com/office/officeart/2005/8/layout/hProcess7"/>
    <dgm:cxn modelId="{3219ECE2-A9C6-4E98-8A13-B8DFBA74F23E}" type="presOf" srcId="{4E8B6B6E-C613-4DD2-9F6C-8DFE82684BE7}" destId="{DFD05D30-093E-4E67-8516-DACF78A06C4E}" srcOrd="0" destOrd="0" presId="urn:microsoft.com/office/officeart/2005/8/layout/hProcess7"/>
    <dgm:cxn modelId="{B5802087-FDAC-4EE3-ABF7-E6B2179FF391}" srcId="{5059E0FB-9A78-4C0B-A26F-4AB3DB529DE0}" destId="{4946EC0F-AB2E-4BBB-86D8-80568DE5B832}" srcOrd="4" destOrd="0" parTransId="{CA477562-80C5-46EF-AD07-5CDF8B58F625}" sibTransId="{74722149-BE4E-464D-AB89-29445024E624}"/>
    <dgm:cxn modelId="{56418CA6-9E64-4F25-A580-7A707DC91D40}" type="presOf" srcId="{19338193-59FE-47B7-ADAE-385AC9691B50}" destId="{088BEB8C-19CC-4934-96C2-4608A30EB686}" srcOrd="0" destOrd="0" presId="urn:microsoft.com/office/officeart/2005/8/layout/hProcess7"/>
    <dgm:cxn modelId="{EF071B1D-1C19-43A3-9EA7-7B6E0D72DBDD}" srcId="{5059E0FB-9A78-4C0B-A26F-4AB3DB529DE0}" destId="{0FA90275-1D0C-4B3A-9A9F-5C7D806F74B9}" srcOrd="2" destOrd="0" parTransId="{A2B3690F-49D0-4C98-B6A2-12791FDAF7E4}" sibTransId="{8C60963E-FD10-43A1-BFDE-F3B790909685}"/>
    <dgm:cxn modelId="{01C1BB66-F30A-4327-899A-B8F408F48F08}" type="presOf" srcId="{F06F5057-F315-411F-8AF6-AA3177C0304D}" destId="{D65B7F33-3D7D-4240-B033-AF56F2202303}" srcOrd="0" destOrd="0" presId="urn:microsoft.com/office/officeart/2005/8/layout/hProcess7"/>
    <dgm:cxn modelId="{FA3FC202-55E7-4B7B-9B1F-77B3EE79FCD2}" type="presOf" srcId="{37DC5860-8F1D-4D32-8E39-D8C772927F4B}" destId="{DDDF5324-B500-4AD3-B50B-D2E45E87D749}" srcOrd="0" destOrd="0" presId="urn:microsoft.com/office/officeart/2005/8/layout/hProcess7"/>
    <dgm:cxn modelId="{7846C0D8-4DBA-49F1-A119-8097D733000F}" srcId="{4946EC0F-AB2E-4BBB-86D8-80568DE5B832}" destId="{92EA3C20-31AD-4DF8-BE35-0524CA2D26CD}" srcOrd="0" destOrd="0" parTransId="{42D52131-3B45-4479-8E0F-A737657D91CB}" sibTransId="{89017CCD-9590-4440-BFA1-86D7317C6F66}"/>
    <dgm:cxn modelId="{4FFF17FA-E1D1-4EE0-8D5F-667FA60A4AEE}" srcId="{5059E0FB-9A78-4C0B-A26F-4AB3DB529DE0}" destId="{F06F5057-F315-411F-8AF6-AA3177C0304D}" srcOrd="3" destOrd="0" parTransId="{00695F63-C21E-49C2-8C34-92298313A219}" sibTransId="{D0E14E2E-CEDA-4F18-914A-5564E4A1DD32}"/>
    <dgm:cxn modelId="{6515CF57-7827-4B18-ADBF-3277647E63BE}" type="presOf" srcId="{4946EC0F-AB2E-4BBB-86D8-80568DE5B832}" destId="{EAC26C79-BC0A-40FC-B351-8E5864E4EDD0}" srcOrd="1" destOrd="0" presId="urn:microsoft.com/office/officeart/2005/8/layout/hProcess7"/>
    <dgm:cxn modelId="{307D7A2F-0949-4A16-B697-A519685C9770}" type="presOf" srcId="{F06F5057-F315-411F-8AF6-AA3177C0304D}" destId="{9D9D3B5B-39BC-4EB9-B5A9-2EA7B13BB64A}" srcOrd="1" destOrd="0" presId="urn:microsoft.com/office/officeart/2005/8/layout/hProcess7"/>
    <dgm:cxn modelId="{59D6BFF3-2702-4EC8-A868-735D34048A68}" type="presOf" srcId="{19338193-59FE-47B7-ADAE-385AC9691B50}" destId="{84570FEB-AA1D-4ED2-9A80-4927682C483F}" srcOrd="1" destOrd="0" presId="urn:microsoft.com/office/officeart/2005/8/layout/hProcess7"/>
    <dgm:cxn modelId="{3C1DA5FA-1EC7-413D-9EAC-307F1A3D9C42}" type="presOf" srcId="{92EA3C20-31AD-4DF8-BE35-0524CA2D26CD}" destId="{A66F2F9A-AF4B-4BD8-BA5E-13DCB1E58CA2}" srcOrd="0" destOrd="0" presId="urn:microsoft.com/office/officeart/2005/8/layout/hProcess7"/>
    <dgm:cxn modelId="{D60EEAED-3EAD-43BF-BE24-D93E78A23F8C}" srcId="{19338193-59FE-47B7-ADAE-385AC9691B50}" destId="{44B8F212-8CC3-4CA6-A273-4654D4D97728}" srcOrd="0" destOrd="0" parTransId="{BDCDA8C6-9616-4E99-A075-677E605A8583}" sibTransId="{EBB9ECED-D25F-4D51-AA1F-39EAB4E70BED}"/>
    <dgm:cxn modelId="{8541278B-5563-46B2-B03E-796DE77A649F}" srcId="{5059E0FB-9A78-4C0B-A26F-4AB3DB529DE0}" destId="{19338193-59FE-47B7-ADAE-385AC9691B50}" srcOrd="1" destOrd="0" parTransId="{ECF9D9F9-FC3E-474C-AC69-187A00527A3E}" sibTransId="{9FCB0222-451F-4340-A167-58CC174F3D0D}"/>
    <dgm:cxn modelId="{6D8DA984-1BC3-4825-8A96-172D345BED34}" srcId="{5059E0FB-9A78-4C0B-A26F-4AB3DB529DE0}" destId="{4E8B6B6E-C613-4DD2-9F6C-8DFE82684BE7}" srcOrd="0" destOrd="0" parTransId="{D1E50006-3969-45F0-9830-BC88665E43F9}" sibTransId="{AEC5867E-D8A0-4B8F-A088-24257FA9045C}"/>
    <dgm:cxn modelId="{6868928B-D665-4328-A78F-E9F800A7F285}" type="presOf" srcId="{4E8B6B6E-C613-4DD2-9F6C-8DFE82684BE7}" destId="{C0291F6A-E0EF-4B1D-BE81-C4F2851AD205}" srcOrd="1" destOrd="0" presId="urn:microsoft.com/office/officeart/2005/8/layout/hProcess7"/>
    <dgm:cxn modelId="{60859025-413F-45A4-8A9D-0FE9414EDB9B}" type="presOf" srcId="{5059E0FB-9A78-4C0B-A26F-4AB3DB529DE0}" destId="{E0826972-4062-45CD-AE5D-10539DEC4F2B}" srcOrd="0" destOrd="0" presId="urn:microsoft.com/office/officeart/2005/8/layout/hProcess7"/>
    <dgm:cxn modelId="{B9C52214-F206-4D59-87BC-53BCD6CD42EB}" type="presParOf" srcId="{E0826972-4062-45CD-AE5D-10539DEC4F2B}" destId="{283BC330-7FB3-4487-9B1E-3F648EEEDEF2}" srcOrd="0" destOrd="0" presId="urn:microsoft.com/office/officeart/2005/8/layout/hProcess7"/>
    <dgm:cxn modelId="{6290A5BC-E871-40E8-9E0E-2727F9484C93}" type="presParOf" srcId="{283BC330-7FB3-4487-9B1E-3F648EEEDEF2}" destId="{DFD05D30-093E-4E67-8516-DACF78A06C4E}" srcOrd="0" destOrd="0" presId="urn:microsoft.com/office/officeart/2005/8/layout/hProcess7"/>
    <dgm:cxn modelId="{1CF939E3-A769-451A-9B48-4010560BD1AD}" type="presParOf" srcId="{283BC330-7FB3-4487-9B1E-3F648EEEDEF2}" destId="{C0291F6A-E0EF-4B1D-BE81-C4F2851AD205}" srcOrd="1" destOrd="0" presId="urn:microsoft.com/office/officeart/2005/8/layout/hProcess7"/>
    <dgm:cxn modelId="{4DE44F7B-2D67-4391-9A6E-42BC96A07755}" type="presParOf" srcId="{283BC330-7FB3-4487-9B1E-3F648EEEDEF2}" destId="{FDA03569-61AC-4C1B-B3DE-06AB8D9A6ADD}" srcOrd="2" destOrd="0" presId="urn:microsoft.com/office/officeart/2005/8/layout/hProcess7"/>
    <dgm:cxn modelId="{D421F821-7F79-4EDF-949B-E429AD421C0E}" type="presParOf" srcId="{E0826972-4062-45CD-AE5D-10539DEC4F2B}" destId="{1A97FDEE-4D5B-4056-95AD-031CB071A2DE}" srcOrd="1" destOrd="0" presId="urn:microsoft.com/office/officeart/2005/8/layout/hProcess7"/>
    <dgm:cxn modelId="{6700D855-EA2E-4F6E-AFE2-A256913114C2}" type="presParOf" srcId="{E0826972-4062-45CD-AE5D-10539DEC4F2B}" destId="{612DA676-C08C-4635-B43E-1B4749B3DD16}" srcOrd="2" destOrd="0" presId="urn:microsoft.com/office/officeart/2005/8/layout/hProcess7"/>
    <dgm:cxn modelId="{86DD3A11-96AA-4617-A6E2-A6E770C85AC9}" type="presParOf" srcId="{612DA676-C08C-4635-B43E-1B4749B3DD16}" destId="{F8425478-C1D0-478A-97AA-B45EE2CFA2FD}" srcOrd="0" destOrd="0" presId="urn:microsoft.com/office/officeart/2005/8/layout/hProcess7"/>
    <dgm:cxn modelId="{218B2511-8E29-472E-90BB-E52664A67149}" type="presParOf" srcId="{612DA676-C08C-4635-B43E-1B4749B3DD16}" destId="{A22CC0D6-F413-47A2-8DF4-1779807E4EA3}" srcOrd="1" destOrd="0" presId="urn:microsoft.com/office/officeart/2005/8/layout/hProcess7"/>
    <dgm:cxn modelId="{06E29012-F110-47AE-9CC6-EF9FE28C1C17}" type="presParOf" srcId="{612DA676-C08C-4635-B43E-1B4749B3DD16}" destId="{33BAAE99-CD7E-42FA-A5F9-E137AEF0CA09}" srcOrd="2" destOrd="0" presId="urn:microsoft.com/office/officeart/2005/8/layout/hProcess7"/>
    <dgm:cxn modelId="{AC931DBC-A1FD-4AA0-9AD0-F826EB00F5F3}" type="presParOf" srcId="{E0826972-4062-45CD-AE5D-10539DEC4F2B}" destId="{0107125A-2A9D-4ECC-8835-9F983B6583B9}" srcOrd="3" destOrd="0" presId="urn:microsoft.com/office/officeart/2005/8/layout/hProcess7"/>
    <dgm:cxn modelId="{EDC33B9F-D82B-4E42-9DB0-007FEF39A118}" type="presParOf" srcId="{E0826972-4062-45CD-AE5D-10539DEC4F2B}" destId="{C99A5E68-A6AC-484D-9A63-4DBECB43DCD4}" srcOrd="4" destOrd="0" presId="urn:microsoft.com/office/officeart/2005/8/layout/hProcess7"/>
    <dgm:cxn modelId="{09FC01D6-0F3E-4861-B3F4-836163DE727B}" type="presParOf" srcId="{C99A5E68-A6AC-484D-9A63-4DBECB43DCD4}" destId="{088BEB8C-19CC-4934-96C2-4608A30EB686}" srcOrd="0" destOrd="0" presId="urn:microsoft.com/office/officeart/2005/8/layout/hProcess7"/>
    <dgm:cxn modelId="{9AC8F177-E603-4D2B-84B3-5FE41E141F70}" type="presParOf" srcId="{C99A5E68-A6AC-484D-9A63-4DBECB43DCD4}" destId="{84570FEB-AA1D-4ED2-9A80-4927682C483F}" srcOrd="1" destOrd="0" presId="urn:microsoft.com/office/officeart/2005/8/layout/hProcess7"/>
    <dgm:cxn modelId="{53B0601B-5F26-4D5D-AF95-687683CB3F7E}" type="presParOf" srcId="{C99A5E68-A6AC-484D-9A63-4DBECB43DCD4}" destId="{D2E3DA63-34F2-4A67-A2F5-E7FF411E92FA}" srcOrd="2" destOrd="0" presId="urn:microsoft.com/office/officeart/2005/8/layout/hProcess7"/>
    <dgm:cxn modelId="{1ED7C8BB-DA68-4CDD-89E4-E3BF94F1681A}" type="presParOf" srcId="{E0826972-4062-45CD-AE5D-10539DEC4F2B}" destId="{0D85D0DE-6016-42BB-ACB3-28DA7AC8E5DF}" srcOrd="5" destOrd="0" presId="urn:microsoft.com/office/officeart/2005/8/layout/hProcess7"/>
    <dgm:cxn modelId="{78ECDD7C-0B20-465E-BB00-6A2653AA6B0C}" type="presParOf" srcId="{E0826972-4062-45CD-AE5D-10539DEC4F2B}" destId="{8697DF11-FAD0-4F5D-B939-30A31FC73570}" srcOrd="6" destOrd="0" presId="urn:microsoft.com/office/officeart/2005/8/layout/hProcess7"/>
    <dgm:cxn modelId="{5B6A575D-7F11-4B82-9095-A2369F8934C9}" type="presParOf" srcId="{8697DF11-FAD0-4F5D-B939-30A31FC73570}" destId="{3220A4DC-625D-4C7C-B8CE-1000DC4523F0}" srcOrd="0" destOrd="0" presId="urn:microsoft.com/office/officeart/2005/8/layout/hProcess7"/>
    <dgm:cxn modelId="{9EB49E58-4AC2-40C1-8D28-4BE0EC343FDE}" type="presParOf" srcId="{8697DF11-FAD0-4F5D-B939-30A31FC73570}" destId="{78CF28D3-37C3-4B4A-A415-B5BECD1B7EF0}" srcOrd="1" destOrd="0" presId="urn:microsoft.com/office/officeart/2005/8/layout/hProcess7"/>
    <dgm:cxn modelId="{C8B052BC-88A5-4E9C-8201-2B2AD8BF6BBD}" type="presParOf" srcId="{8697DF11-FAD0-4F5D-B939-30A31FC73570}" destId="{78E633C3-3099-439C-BDFF-DE605C4B9C8A}" srcOrd="2" destOrd="0" presId="urn:microsoft.com/office/officeart/2005/8/layout/hProcess7"/>
    <dgm:cxn modelId="{C641123C-7B55-4DE2-A2A3-8BE358ECB4EB}" type="presParOf" srcId="{E0826972-4062-45CD-AE5D-10539DEC4F2B}" destId="{B676DCD0-70BC-447E-8F7F-0E181C8330C8}" srcOrd="7" destOrd="0" presId="urn:microsoft.com/office/officeart/2005/8/layout/hProcess7"/>
    <dgm:cxn modelId="{263B60EE-ADCC-4803-A831-F47A49A9B7C5}" type="presParOf" srcId="{E0826972-4062-45CD-AE5D-10539DEC4F2B}" destId="{59CE6C36-8F19-415A-9B57-A009718023F8}" srcOrd="8" destOrd="0" presId="urn:microsoft.com/office/officeart/2005/8/layout/hProcess7"/>
    <dgm:cxn modelId="{AFAD7B0A-49C7-47CF-BB2F-268E6EFB31DB}" type="presParOf" srcId="{59CE6C36-8F19-415A-9B57-A009718023F8}" destId="{C0A5AD5A-8441-48B0-9545-F389269B6F2B}" srcOrd="0" destOrd="0" presId="urn:microsoft.com/office/officeart/2005/8/layout/hProcess7"/>
    <dgm:cxn modelId="{FB8B66C1-ACF4-458C-95D8-B8A85476C531}" type="presParOf" srcId="{59CE6C36-8F19-415A-9B57-A009718023F8}" destId="{8B4276C3-4BC8-46E9-8E65-12152201E2A7}" srcOrd="1" destOrd="0" presId="urn:microsoft.com/office/officeart/2005/8/layout/hProcess7"/>
    <dgm:cxn modelId="{DF748B78-DD6D-4E21-BCFC-533976684E49}" type="presParOf" srcId="{59CE6C36-8F19-415A-9B57-A009718023F8}" destId="{737F51CA-A1A7-430E-8F34-AB89D9618AAD}" srcOrd="2" destOrd="0" presId="urn:microsoft.com/office/officeart/2005/8/layout/hProcess7"/>
    <dgm:cxn modelId="{65027866-BE8B-41D8-B42F-F2731B99C5E0}" type="presParOf" srcId="{E0826972-4062-45CD-AE5D-10539DEC4F2B}" destId="{889E7D6F-2E2D-4233-A2CE-36B9C2B3BD05}" srcOrd="9" destOrd="0" presId="urn:microsoft.com/office/officeart/2005/8/layout/hProcess7"/>
    <dgm:cxn modelId="{FD8E140E-5A4B-4F91-A896-24FC8FE8931E}" type="presParOf" srcId="{E0826972-4062-45CD-AE5D-10539DEC4F2B}" destId="{CBE6E83D-9B81-4B9A-ADD3-B9B80A562C3F}" srcOrd="10" destOrd="0" presId="urn:microsoft.com/office/officeart/2005/8/layout/hProcess7"/>
    <dgm:cxn modelId="{5B553592-BE49-4B57-9E86-EBCB7E75D10A}" type="presParOf" srcId="{CBE6E83D-9B81-4B9A-ADD3-B9B80A562C3F}" destId="{E4D1D9CA-A08D-4858-85BF-0EBFE977FF0B}" srcOrd="0" destOrd="0" presId="urn:microsoft.com/office/officeart/2005/8/layout/hProcess7"/>
    <dgm:cxn modelId="{58567486-C9EE-4AE5-942E-93BF32DED171}" type="presParOf" srcId="{CBE6E83D-9B81-4B9A-ADD3-B9B80A562C3F}" destId="{D2D26D5E-E698-42EF-900B-A461B02A6B7D}" srcOrd="1" destOrd="0" presId="urn:microsoft.com/office/officeart/2005/8/layout/hProcess7"/>
    <dgm:cxn modelId="{CDA2F108-5C37-40C5-B4FB-60FB00140AD7}" type="presParOf" srcId="{CBE6E83D-9B81-4B9A-ADD3-B9B80A562C3F}" destId="{2AF09F48-4EF7-4B26-97DB-C2E717B68152}" srcOrd="2" destOrd="0" presId="urn:microsoft.com/office/officeart/2005/8/layout/hProcess7"/>
    <dgm:cxn modelId="{58A203FB-384A-4440-9F1A-CA8205E883DB}" type="presParOf" srcId="{E0826972-4062-45CD-AE5D-10539DEC4F2B}" destId="{E5DD06C0-53CF-4F3D-B550-00A3982E0B56}" srcOrd="11" destOrd="0" presId="urn:microsoft.com/office/officeart/2005/8/layout/hProcess7"/>
    <dgm:cxn modelId="{DF05B03F-452F-4A62-B57D-A6ADEB686525}" type="presParOf" srcId="{E0826972-4062-45CD-AE5D-10539DEC4F2B}" destId="{66998FE0-7A36-4951-A310-2E6B7A946DC0}" srcOrd="12" destOrd="0" presId="urn:microsoft.com/office/officeart/2005/8/layout/hProcess7"/>
    <dgm:cxn modelId="{2E886B0E-9121-45E7-82E9-FA68968D2AB9}" type="presParOf" srcId="{66998FE0-7A36-4951-A310-2E6B7A946DC0}" destId="{D65B7F33-3D7D-4240-B033-AF56F2202303}" srcOrd="0" destOrd="0" presId="urn:microsoft.com/office/officeart/2005/8/layout/hProcess7"/>
    <dgm:cxn modelId="{E0171C72-DD0B-4F70-B538-846A16017EDE}" type="presParOf" srcId="{66998FE0-7A36-4951-A310-2E6B7A946DC0}" destId="{9D9D3B5B-39BC-4EB9-B5A9-2EA7B13BB64A}" srcOrd="1" destOrd="0" presId="urn:microsoft.com/office/officeart/2005/8/layout/hProcess7"/>
    <dgm:cxn modelId="{18BF5EB3-0D2D-48F6-83DD-EC31B1544484}" type="presParOf" srcId="{66998FE0-7A36-4951-A310-2E6B7A946DC0}" destId="{DDDF5324-B500-4AD3-B50B-D2E45E87D749}" srcOrd="2" destOrd="0" presId="urn:microsoft.com/office/officeart/2005/8/layout/hProcess7"/>
    <dgm:cxn modelId="{B96FA0D4-35DC-4DEC-BFF2-7584C80C4F83}" type="presParOf" srcId="{E0826972-4062-45CD-AE5D-10539DEC4F2B}" destId="{3A1F185C-F04B-488B-AB1D-2F9ABDB63693}" srcOrd="13" destOrd="0" presId="urn:microsoft.com/office/officeart/2005/8/layout/hProcess7"/>
    <dgm:cxn modelId="{9890D2FA-2C5D-482D-A7CB-65D1950A54CD}" type="presParOf" srcId="{E0826972-4062-45CD-AE5D-10539DEC4F2B}" destId="{320F2DBA-BB4A-4D1C-86B4-D810B8A22EE0}" srcOrd="14" destOrd="0" presId="urn:microsoft.com/office/officeart/2005/8/layout/hProcess7"/>
    <dgm:cxn modelId="{01723400-DDF7-4475-B36F-F885FF955D95}" type="presParOf" srcId="{320F2DBA-BB4A-4D1C-86B4-D810B8A22EE0}" destId="{ACBF68CD-6060-454C-AA47-5867F2A2C780}" srcOrd="0" destOrd="0" presId="urn:microsoft.com/office/officeart/2005/8/layout/hProcess7"/>
    <dgm:cxn modelId="{E3C8B422-9F82-4B96-A40F-9164CCFFB0C3}" type="presParOf" srcId="{320F2DBA-BB4A-4D1C-86B4-D810B8A22EE0}" destId="{629D85D5-8AA9-446A-B2BC-1A37FF4272D5}" srcOrd="1" destOrd="0" presId="urn:microsoft.com/office/officeart/2005/8/layout/hProcess7"/>
    <dgm:cxn modelId="{1310E91C-F366-4437-B30D-34CB84EBABA5}" type="presParOf" srcId="{320F2DBA-BB4A-4D1C-86B4-D810B8A22EE0}" destId="{6C48852B-324A-40D9-875D-20905F9D5EE5}" srcOrd="2" destOrd="0" presId="urn:microsoft.com/office/officeart/2005/8/layout/hProcess7"/>
    <dgm:cxn modelId="{FD5922DE-5D29-46FB-AAC4-1BDEC91841E1}" type="presParOf" srcId="{E0826972-4062-45CD-AE5D-10539DEC4F2B}" destId="{E3C14EEB-39A3-4BCF-863B-C9070399288B}" srcOrd="15" destOrd="0" presId="urn:microsoft.com/office/officeart/2005/8/layout/hProcess7"/>
    <dgm:cxn modelId="{CACED5D8-4C0F-4940-8F0D-176B2678BDF3}" type="presParOf" srcId="{E0826972-4062-45CD-AE5D-10539DEC4F2B}" destId="{49190878-9E2F-44B2-9FAC-2813E0EAB6A2}" srcOrd="16" destOrd="0" presId="urn:microsoft.com/office/officeart/2005/8/layout/hProcess7"/>
    <dgm:cxn modelId="{A6D8300B-86F4-49A2-9129-DFB5EA246A00}" type="presParOf" srcId="{49190878-9E2F-44B2-9FAC-2813E0EAB6A2}" destId="{2B8FCE4B-333B-4797-9032-93530CD2E5E3}" srcOrd="0" destOrd="0" presId="urn:microsoft.com/office/officeart/2005/8/layout/hProcess7"/>
    <dgm:cxn modelId="{3B804C84-CA39-4326-BA55-F915C2890796}" type="presParOf" srcId="{49190878-9E2F-44B2-9FAC-2813E0EAB6A2}" destId="{EAC26C79-BC0A-40FC-B351-8E5864E4EDD0}" srcOrd="1" destOrd="0" presId="urn:microsoft.com/office/officeart/2005/8/layout/hProcess7"/>
    <dgm:cxn modelId="{C86F2702-956F-4EDB-9C95-C28685C51EAF}" type="presParOf" srcId="{49190878-9E2F-44B2-9FAC-2813E0EAB6A2}" destId="{A66F2F9A-AF4B-4BD8-BA5E-13DCB1E58CA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84B8B5-E728-47D7-A8E3-55C83AF63D26}" type="doc">
      <dgm:prSet loTypeId="urn:microsoft.com/office/officeart/2005/8/layout/cycle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F6AB78-C552-4C97-9FC2-F26496E8A037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BB328-6BE4-425A-9594-B1E4DADB6C2B}" type="parTrans" cxnId="{7589C06D-60B7-424D-96C3-565D259992C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4667F8-51E2-4820-9CEB-27D088E0A034}" type="sibTrans" cxnId="{7589C06D-60B7-424D-96C3-565D259992C5}">
      <dgm:prSet/>
      <dgm:spPr>
        <a:solidFill>
          <a:srgbClr val="FF0000"/>
        </a:solidFill>
      </dgm:spPr>
      <dgm:t>
        <a:bodyPr/>
        <a:lstStyle/>
        <a:p>
          <a:pPr algn="l"/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59DAE7-054C-42F8-9708-96167E539ABE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</a:p>
      </dgm:t>
    </dgm:pt>
    <dgm:pt modelId="{6CE684F9-F669-4D0D-A2F9-23D409472629}" type="par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29FDA-B63E-4ACD-B62C-658C58248A31}" type="sib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A521A33-68FC-47BA-8CC6-849495635E0F}">
          <dgm:prSet phldrT="[文本]" custT="1"/>
          <dgm:spPr>
            <a:solidFill>
              <a:schemeClr val="accent5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时，有关于该结点的询问</a:t>
              </a:r>
              <a14:m>
                <m:oMath xmlns:m="http://schemas.openxmlformats.org/officeDocument/2006/math">
                  <m:d>
                    <m:dPr>
                      <m:ctrlPr>
                        <a:rPr lang="en-US" sz="15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5</m:t>
                      </m:r>
                    </m:e>
                  </m:d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已经访问完成。</a:t>
              </a:r>
            </a:p>
          </dgm:t>
        </dgm:pt>
      </mc:Choice>
      <mc:Fallback xmlns="">
        <dgm:pt modelId="{DA521A33-68FC-47BA-8CC6-849495635E0F}">
          <dgm:prSet phldrT="[文本]" custT="1"/>
          <dgm:spPr>
            <a:solidFill>
              <a:schemeClr val="accent5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时，有关于该结点的询问</a:t>
              </a:r>
              <a:r>
                <a:rPr lang="en-US" sz="1500" i="0">
                  <a:latin typeface="Cambria Math" panose="02040503050406030204" pitchFamily="18" charset="0"/>
                </a:rPr>
                <a:t>(4,5)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已经访问完成。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902F4EB4-FF52-434A-B5AC-774FF7ECB921}" type="par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D71AC8-3D11-46EE-A2A5-96B5B809DFB3}" type="sib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7CB360A0-64A3-4096-9AD8-0CCAA99D4A52}">
          <dgm:prSet phldrT="[文本]" custT="1"/>
          <dgm:spPr>
            <a:solidFill>
              <a:schemeClr val="accent1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的访问均已返回，这些结点均已被合并至结点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。此时询问</a:t>
              </a:r>
              <a14:m>
                <m:oMath xmlns:m="http://schemas.openxmlformats.org/officeDocument/2006/math">
                  <m:d>
                    <m:dPr>
                      <m:ctrlPr>
                        <a:rPr lang="en-US" sz="15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6</m:t>
                      </m:r>
                    </m:e>
                  </m:d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成为闭询问，算法返回</a:t>
              </a:r>
              <a14:m>
                <m:oMath xmlns:m="http://schemas.openxmlformats.org/officeDocument/2006/math">
                  <m:r>
                    <a:rPr lang="en-US" sz="1500">
                      <a:latin typeface="Cambria Math" panose="02040503050406030204" pitchFamily="18" charset="0"/>
                    </a:rPr>
                    <m:t>{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2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3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4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5</m:t>
                  </m:r>
                  <m:r>
                    <a:rPr lang="en-US" sz="1500">
                      <a:latin typeface="Cambria Math" panose="02040503050406030204" pitchFamily="18" charset="0"/>
                    </a:rPr>
                    <m:t>}</m:t>
                  </m:r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这一集合的</a:t>
              </a:r>
              <a:r>
                <a:rPr lang="en-US" sz="15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7CB360A0-64A3-4096-9AD8-0CCAA99D4A52}">
          <dgm:prSet phldrT="[文本]" custT="1"/>
          <dgm:spPr>
            <a:solidFill>
              <a:schemeClr val="accent1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的访问均已返回，这些结点均已被合并至结点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。此时询问</a:t>
              </a:r>
              <a:r>
                <a:rPr lang="en-US" sz="1500" i="0">
                  <a:latin typeface="Cambria Math" panose="02040503050406030204" pitchFamily="18" charset="0"/>
                </a:rPr>
                <a:t>(4,6)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成为闭询问，算法返回</a:t>
              </a:r>
              <a:r>
                <a:rPr lang="en-US" sz="1500" i="0">
                  <a:latin typeface="Cambria Math" panose="02040503050406030204" pitchFamily="18" charset="0"/>
                </a:rPr>
                <a:t>{2,3,4,5}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这一集合的</a:t>
              </a:r>
              <a:r>
                <a:rPr lang="en-US" sz="15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C2C1A612-4604-446D-9CF0-3832DC97463A}" type="par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97022F-E50C-4992-92D4-BE66722C335E}" type="sib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B4CF35-8725-4D78-BDF5-38391E7BB59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gm:t>
    </dgm:pt>
    <dgm:pt modelId="{8A634A99-7D6C-4897-B342-5508AB7B017F}" type="par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53BF8-ECD7-478B-B60C-B301382FBE96}" type="sib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BF2EC0-A14C-45E6-9878-C2DCF1EAC63F}" type="pres">
      <dgm:prSet presAssocID="{2884B8B5-E728-47D7-A8E3-55C83AF63D26}" presName="Name0" presStyleCnt="0">
        <dgm:presLayoutVars>
          <dgm:dir/>
          <dgm:resizeHandles val="exact"/>
        </dgm:presLayoutVars>
      </dgm:prSet>
      <dgm:spPr/>
    </dgm:pt>
    <dgm:pt modelId="{1FE5D4A6-47BA-4AD3-986E-2115285106A1}" type="pres">
      <dgm:prSet presAssocID="{2884B8B5-E728-47D7-A8E3-55C83AF63D26}" presName="cycle" presStyleCnt="0"/>
      <dgm:spPr/>
    </dgm:pt>
    <dgm:pt modelId="{3F7C1554-99EF-4C7D-9D50-2C3F78D79A1B}" type="pres">
      <dgm:prSet presAssocID="{DFF6AB78-C552-4C97-9FC2-F26496E8A037}" presName="nodeFirstNode" presStyleLbl="node1" presStyleIdx="0" presStyleCnt="5" custScaleX="98999" custScaleY="114745" custRadScaleRad="103631" custRadScaleInc="13282">
        <dgm:presLayoutVars>
          <dgm:bulletEnabled val="1"/>
        </dgm:presLayoutVars>
      </dgm:prSet>
      <dgm:spPr/>
    </dgm:pt>
    <dgm:pt modelId="{ABE48B32-F83C-4E2D-8358-6F83DBC0D372}" type="pres">
      <dgm:prSet presAssocID="{314667F8-51E2-4820-9CEB-27D088E0A034}" presName="sibTransFirstNode" presStyleLbl="bgShp" presStyleIdx="0" presStyleCnt="1"/>
      <dgm:spPr/>
    </dgm:pt>
    <dgm:pt modelId="{4415B099-61FF-4572-8B7C-7175FFD2A14A}" type="pres">
      <dgm:prSet presAssocID="{3359DAE7-054C-42F8-9708-96167E539ABE}" presName="nodeFollowingNodes" presStyleLbl="node1" presStyleIdx="1" presStyleCnt="5" custScaleX="147515" custScaleY="147944" custRadScaleRad="123126" custRadScaleInc="7517">
        <dgm:presLayoutVars>
          <dgm:bulletEnabled val="1"/>
        </dgm:presLayoutVars>
      </dgm:prSet>
      <dgm:spPr/>
    </dgm:pt>
    <dgm:pt modelId="{4BAB8F82-A346-4D0B-BE70-3C8B8450A1FB}" type="pres">
      <dgm:prSet presAssocID="{DA521A33-68FC-47BA-8CC6-849495635E0F}" presName="nodeFollowingNodes" presStyleLbl="node1" presStyleIdx="2" presStyleCnt="5" custScaleX="147840" custScaleY="169429" custRadScaleRad="134784" custRadScaleInc="-42619">
        <dgm:presLayoutVars>
          <dgm:bulletEnabled val="1"/>
        </dgm:presLayoutVars>
      </dgm:prSet>
      <dgm:spPr/>
    </dgm:pt>
    <dgm:pt modelId="{BA165460-1C6B-468E-8045-B5662E61063A}" type="pres">
      <dgm:prSet presAssocID="{7CB360A0-64A3-4096-9AD8-0CCAA99D4A52}" presName="nodeFollowingNodes" presStyleLbl="node1" presStyleIdx="3" presStyleCnt="5" custScaleX="187550" custScaleY="179969" custRadScaleRad="100026" custRadScaleInc="38125">
        <dgm:presLayoutVars>
          <dgm:bulletEnabled val="1"/>
        </dgm:presLayoutVars>
      </dgm:prSet>
      <dgm:spPr/>
    </dgm:pt>
    <dgm:pt modelId="{01BB7C1D-903A-4918-8584-FB0CB08B2A16}" type="pres">
      <dgm:prSet presAssocID="{E2B4CF35-8725-4D78-BDF5-38391E7BB59A}" presName="nodeFollowingNodes" presStyleLbl="node1" presStyleIdx="4" presStyleCnt="5" custScaleX="138364" custScaleY="142485" custRadScaleRad="113273" custRadScaleInc="5884">
        <dgm:presLayoutVars>
          <dgm:bulletEnabled val="1"/>
        </dgm:presLayoutVars>
      </dgm:prSet>
      <dgm:spPr/>
    </dgm:pt>
  </dgm:ptLst>
  <dgm:cxnLst>
    <dgm:cxn modelId="{CF6E9EF4-4207-43BD-A34D-0570655F0EAB}" srcId="{2884B8B5-E728-47D7-A8E3-55C83AF63D26}" destId="{E2B4CF35-8725-4D78-BDF5-38391E7BB59A}" srcOrd="4" destOrd="0" parTransId="{8A634A99-7D6C-4897-B342-5508AB7B017F}" sibTransId="{7A053BF8-ECD7-478B-B60C-B301382FBE96}"/>
    <dgm:cxn modelId="{1F950D43-854A-4179-886A-C8ADFFCFF8B1}" type="presOf" srcId="{3359DAE7-054C-42F8-9708-96167E539ABE}" destId="{4415B099-61FF-4572-8B7C-7175FFD2A14A}" srcOrd="0" destOrd="0" presId="urn:microsoft.com/office/officeart/2005/8/layout/cycle3"/>
    <dgm:cxn modelId="{016F7490-2B65-4BE4-B900-61C7772C7C8F}" type="presOf" srcId="{DFF6AB78-C552-4C97-9FC2-F26496E8A037}" destId="{3F7C1554-99EF-4C7D-9D50-2C3F78D79A1B}" srcOrd="0" destOrd="0" presId="urn:microsoft.com/office/officeart/2005/8/layout/cycle3"/>
    <dgm:cxn modelId="{372C9C19-82C4-4DFA-BC14-0FB01D7075F3}" type="presOf" srcId="{314667F8-51E2-4820-9CEB-27D088E0A034}" destId="{ABE48B32-F83C-4E2D-8358-6F83DBC0D372}" srcOrd="0" destOrd="0" presId="urn:microsoft.com/office/officeart/2005/8/layout/cycle3"/>
    <dgm:cxn modelId="{649542B0-B103-4C80-AAAE-235711420B1A}" srcId="{2884B8B5-E728-47D7-A8E3-55C83AF63D26}" destId="{3359DAE7-054C-42F8-9708-96167E539ABE}" srcOrd="1" destOrd="0" parTransId="{6CE684F9-F669-4D0D-A2F9-23D409472629}" sibTransId="{89129FDA-B63E-4ACD-B62C-658C58248A31}"/>
    <dgm:cxn modelId="{42134CE7-0135-476D-A3B6-E8B35BFF9987}" type="presOf" srcId="{DA521A33-68FC-47BA-8CC6-849495635E0F}" destId="{4BAB8F82-A346-4D0B-BE70-3C8B8450A1FB}" srcOrd="0" destOrd="0" presId="urn:microsoft.com/office/officeart/2005/8/layout/cycle3"/>
    <dgm:cxn modelId="{008E4EAA-16CD-4AD1-ABAE-71906B1C2590}" srcId="{2884B8B5-E728-47D7-A8E3-55C83AF63D26}" destId="{DA521A33-68FC-47BA-8CC6-849495635E0F}" srcOrd="2" destOrd="0" parTransId="{902F4EB4-FF52-434A-B5AC-774FF7ECB921}" sibTransId="{9AD71AC8-3D11-46EE-A2A5-96B5B809DFB3}"/>
    <dgm:cxn modelId="{7589C06D-60B7-424D-96C3-565D259992C5}" srcId="{2884B8B5-E728-47D7-A8E3-55C83AF63D26}" destId="{DFF6AB78-C552-4C97-9FC2-F26496E8A037}" srcOrd="0" destOrd="0" parTransId="{427BB328-6BE4-425A-9594-B1E4DADB6C2B}" sibTransId="{314667F8-51E2-4820-9CEB-27D088E0A034}"/>
    <dgm:cxn modelId="{B72AF761-4BE3-40CD-BB23-93416F626C98}" srcId="{2884B8B5-E728-47D7-A8E3-55C83AF63D26}" destId="{7CB360A0-64A3-4096-9AD8-0CCAA99D4A52}" srcOrd="3" destOrd="0" parTransId="{C2C1A612-4604-446D-9CF0-3832DC97463A}" sibTransId="{C297022F-E50C-4992-92D4-BE66722C335E}"/>
    <dgm:cxn modelId="{152BBBE4-280C-457D-8306-C4253705666E}" type="presOf" srcId="{7CB360A0-64A3-4096-9AD8-0CCAA99D4A52}" destId="{BA165460-1C6B-468E-8045-B5662E61063A}" srcOrd="0" destOrd="0" presId="urn:microsoft.com/office/officeart/2005/8/layout/cycle3"/>
    <dgm:cxn modelId="{B01B2476-5D13-4674-9DBC-EDF3A188E8C4}" type="presOf" srcId="{E2B4CF35-8725-4D78-BDF5-38391E7BB59A}" destId="{01BB7C1D-903A-4918-8584-FB0CB08B2A16}" srcOrd="0" destOrd="0" presId="urn:microsoft.com/office/officeart/2005/8/layout/cycle3"/>
    <dgm:cxn modelId="{EF5FE159-129D-49B2-9774-A7CC214C8B2B}" type="presOf" srcId="{2884B8B5-E728-47D7-A8E3-55C83AF63D26}" destId="{FBBF2EC0-A14C-45E6-9878-C2DCF1EAC63F}" srcOrd="0" destOrd="0" presId="urn:microsoft.com/office/officeart/2005/8/layout/cycle3"/>
    <dgm:cxn modelId="{11B2E568-1BB6-4072-B944-29079A274F3A}" type="presParOf" srcId="{FBBF2EC0-A14C-45E6-9878-C2DCF1EAC63F}" destId="{1FE5D4A6-47BA-4AD3-986E-2115285106A1}" srcOrd="0" destOrd="0" presId="urn:microsoft.com/office/officeart/2005/8/layout/cycle3"/>
    <dgm:cxn modelId="{BA1E9048-8A78-415B-8C8E-BD452BE3E197}" type="presParOf" srcId="{1FE5D4A6-47BA-4AD3-986E-2115285106A1}" destId="{3F7C1554-99EF-4C7D-9D50-2C3F78D79A1B}" srcOrd="0" destOrd="0" presId="urn:microsoft.com/office/officeart/2005/8/layout/cycle3"/>
    <dgm:cxn modelId="{2631D708-6106-4F5B-9706-8A08E65EDDBF}" type="presParOf" srcId="{1FE5D4A6-47BA-4AD3-986E-2115285106A1}" destId="{ABE48B32-F83C-4E2D-8358-6F83DBC0D372}" srcOrd="1" destOrd="0" presId="urn:microsoft.com/office/officeart/2005/8/layout/cycle3"/>
    <dgm:cxn modelId="{8A28E4EB-ADBF-44CE-8E83-7C2E058246AF}" type="presParOf" srcId="{1FE5D4A6-47BA-4AD3-986E-2115285106A1}" destId="{4415B099-61FF-4572-8B7C-7175FFD2A14A}" srcOrd="2" destOrd="0" presId="urn:microsoft.com/office/officeart/2005/8/layout/cycle3"/>
    <dgm:cxn modelId="{EF07CBA1-35CE-4DAA-99A1-F6FD2E2BC2C7}" type="presParOf" srcId="{1FE5D4A6-47BA-4AD3-986E-2115285106A1}" destId="{4BAB8F82-A346-4D0B-BE70-3C8B8450A1FB}" srcOrd="3" destOrd="0" presId="urn:microsoft.com/office/officeart/2005/8/layout/cycle3"/>
    <dgm:cxn modelId="{4E6DB60E-5592-4557-89C3-D8D28AC96748}" type="presParOf" srcId="{1FE5D4A6-47BA-4AD3-986E-2115285106A1}" destId="{BA165460-1C6B-468E-8045-B5662E61063A}" srcOrd="4" destOrd="0" presId="urn:microsoft.com/office/officeart/2005/8/layout/cycle3"/>
    <dgm:cxn modelId="{B6ED2A74-3F04-49F3-9DEE-70D9326D4106}" type="presParOf" srcId="{1FE5D4A6-47BA-4AD3-986E-2115285106A1}" destId="{01BB7C1D-903A-4918-8584-FB0CB08B2A1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84B8B5-E728-47D7-A8E3-55C83AF63D26}" type="doc">
      <dgm:prSet loTypeId="urn:microsoft.com/office/officeart/2005/8/layout/cycle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F6AB78-C552-4C97-9FC2-F26496E8A037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BB328-6BE4-425A-9594-B1E4DADB6C2B}" type="parTrans" cxnId="{7589C06D-60B7-424D-96C3-565D259992C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4667F8-51E2-4820-9CEB-27D088E0A034}" type="sibTrans" cxnId="{7589C06D-60B7-424D-96C3-565D259992C5}">
      <dgm:prSet/>
      <dgm:spPr>
        <a:solidFill>
          <a:srgbClr val="FF0000"/>
        </a:solidFill>
      </dgm:spPr>
      <dgm:t>
        <a:bodyPr/>
        <a:lstStyle/>
        <a:p>
          <a:pPr algn="l"/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59DAE7-054C-42F8-9708-96167E539ABE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E684F9-F669-4D0D-A2F9-23D409472629}" type="par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29FDA-B63E-4ACD-B62C-658C58248A31}" type="sib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521A33-68FC-47BA-8CC6-849495635E0F}">
      <dgm:prSet phldrT="[文本]" custT="1"/>
      <dgm:spPr>
        <a:blipFill>
          <a:blip xmlns:r="http://schemas.openxmlformats.org/officeDocument/2006/relationships" r:embed="rId1"/>
          <a:stretch>
            <a:fillRect l="-9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02F4EB4-FF52-434A-B5AC-774FF7ECB921}" type="par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D71AC8-3D11-46EE-A2A5-96B5B809DFB3}" type="sib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B360A0-64A3-4096-9AD8-0CCAA99D4A52}">
      <dgm:prSet phldrT="[文本]" custT="1"/>
      <dgm:spPr>
        <a:blipFill>
          <a:blip xmlns:r="http://schemas.openxmlformats.org/officeDocument/2006/relationships" r:embed="rId2"/>
          <a:stretch>
            <a:fillRect l="-589" t="-6073" b="-101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C1A612-4604-446D-9CF0-3832DC97463A}" type="par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97022F-E50C-4992-92D4-BE66722C335E}" type="sib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B4CF35-8725-4D78-BDF5-38391E7BB59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634A99-7D6C-4897-B342-5508AB7B017F}" type="par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53BF8-ECD7-478B-B60C-B301382FBE96}" type="sib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BF2EC0-A14C-45E6-9878-C2DCF1EAC63F}" type="pres">
      <dgm:prSet presAssocID="{2884B8B5-E728-47D7-A8E3-55C83AF63D26}" presName="Name0" presStyleCnt="0">
        <dgm:presLayoutVars>
          <dgm:dir/>
          <dgm:resizeHandles val="exact"/>
        </dgm:presLayoutVars>
      </dgm:prSet>
      <dgm:spPr/>
    </dgm:pt>
    <dgm:pt modelId="{1FE5D4A6-47BA-4AD3-986E-2115285106A1}" type="pres">
      <dgm:prSet presAssocID="{2884B8B5-E728-47D7-A8E3-55C83AF63D26}" presName="cycle" presStyleCnt="0"/>
      <dgm:spPr/>
    </dgm:pt>
    <dgm:pt modelId="{3F7C1554-99EF-4C7D-9D50-2C3F78D79A1B}" type="pres">
      <dgm:prSet presAssocID="{DFF6AB78-C552-4C97-9FC2-F26496E8A037}" presName="nodeFirstNode" presStyleLbl="node1" presStyleIdx="0" presStyleCnt="5" custScaleX="98999" custScaleY="114745" custRadScaleRad="103631" custRadScaleInc="13282">
        <dgm:presLayoutVars>
          <dgm:bulletEnabled val="1"/>
        </dgm:presLayoutVars>
      </dgm:prSet>
      <dgm:spPr/>
    </dgm:pt>
    <dgm:pt modelId="{ABE48B32-F83C-4E2D-8358-6F83DBC0D372}" type="pres">
      <dgm:prSet presAssocID="{314667F8-51E2-4820-9CEB-27D088E0A034}" presName="sibTransFirstNode" presStyleLbl="bgShp" presStyleIdx="0" presStyleCnt="1"/>
      <dgm:spPr/>
    </dgm:pt>
    <dgm:pt modelId="{4415B099-61FF-4572-8B7C-7175FFD2A14A}" type="pres">
      <dgm:prSet presAssocID="{3359DAE7-054C-42F8-9708-96167E539ABE}" presName="nodeFollowingNodes" presStyleLbl="node1" presStyleIdx="1" presStyleCnt="5" custScaleX="147515" custScaleY="147944" custRadScaleRad="123126" custRadScaleInc="7517">
        <dgm:presLayoutVars>
          <dgm:bulletEnabled val="1"/>
        </dgm:presLayoutVars>
      </dgm:prSet>
      <dgm:spPr/>
    </dgm:pt>
    <dgm:pt modelId="{4BAB8F82-A346-4D0B-BE70-3C8B8450A1FB}" type="pres">
      <dgm:prSet presAssocID="{DA521A33-68FC-47BA-8CC6-849495635E0F}" presName="nodeFollowingNodes" presStyleLbl="node1" presStyleIdx="2" presStyleCnt="5" custScaleX="147840" custScaleY="169429" custRadScaleRad="134784" custRadScaleInc="-42619">
        <dgm:presLayoutVars>
          <dgm:bulletEnabled val="1"/>
        </dgm:presLayoutVars>
      </dgm:prSet>
      <dgm:spPr/>
    </dgm:pt>
    <dgm:pt modelId="{BA165460-1C6B-468E-8045-B5662E61063A}" type="pres">
      <dgm:prSet presAssocID="{7CB360A0-64A3-4096-9AD8-0CCAA99D4A52}" presName="nodeFollowingNodes" presStyleLbl="node1" presStyleIdx="3" presStyleCnt="5" custScaleX="187550" custScaleY="179969" custRadScaleRad="100026" custRadScaleInc="38125">
        <dgm:presLayoutVars>
          <dgm:bulletEnabled val="1"/>
        </dgm:presLayoutVars>
      </dgm:prSet>
      <dgm:spPr/>
    </dgm:pt>
    <dgm:pt modelId="{01BB7C1D-903A-4918-8584-FB0CB08B2A16}" type="pres">
      <dgm:prSet presAssocID="{E2B4CF35-8725-4D78-BDF5-38391E7BB59A}" presName="nodeFollowingNodes" presStyleLbl="node1" presStyleIdx="4" presStyleCnt="5" custScaleX="138364" custScaleY="142485" custRadScaleRad="113273" custRadScaleInc="5884">
        <dgm:presLayoutVars>
          <dgm:bulletEnabled val="1"/>
        </dgm:presLayoutVars>
      </dgm:prSet>
      <dgm:spPr/>
    </dgm:pt>
  </dgm:ptLst>
  <dgm:cxnLst>
    <dgm:cxn modelId="{EF5FE159-129D-49B2-9774-A7CC214C8B2B}" type="presOf" srcId="{2884B8B5-E728-47D7-A8E3-55C83AF63D26}" destId="{FBBF2EC0-A14C-45E6-9878-C2DCF1EAC63F}" srcOrd="0" destOrd="0" presId="urn:microsoft.com/office/officeart/2005/8/layout/cycle3"/>
    <dgm:cxn modelId="{649542B0-B103-4C80-AAAE-235711420B1A}" srcId="{2884B8B5-E728-47D7-A8E3-55C83AF63D26}" destId="{3359DAE7-054C-42F8-9708-96167E539ABE}" srcOrd="1" destOrd="0" parTransId="{6CE684F9-F669-4D0D-A2F9-23D409472629}" sibTransId="{89129FDA-B63E-4ACD-B62C-658C58248A31}"/>
    <dgm:cxn modelId="{B72AF761-4BE3-40CD-BB23-93416F626C98}" srcId="{2884B8B5-E728-47D7-A8E3-55C83AF63D26}" destId="{7CB360A0-64A3-4096-9AD8-0CCAA99D4A52}" srcOrd="3" destOrd="0" parTransId="{C2C1A612-4604-446D-9CF0-3832DC97463A}" sibTransId="{C297022F-E50C-4992-92D4-BE66722C335E}"/>
    <dgm:cxn modelId="{152BBBE4-280C-457D-8306-C4253705666E}" type="presOf" srcId="{7CB360A0-64A3-4096-9AD8-0CCAA99D4A52}" destId="{BA165460-1C6B-468E-8045-B5662E61063A}" srcOrd="0" destOrd="0" presId="urn:microsoft.com/office/officeart/2005/8/layout/cycle3"/>
    <dgm:cxn modelId="{016F7490-2B65-4BE4-B900-61C7772C7C8F}" type="presOf" srcId="{DFF6AB78-C552-4C97-9FC2-F26496E8A037}" destId="{3F7C1554-99EF-4C7D-9D50-2C3F78D79A1B}" srcOrd="0" destOrd="0" presId="urn:microsoft.com/office/officeart/2005/8/layout/cycle3"/>
    <dgm:cxn modelId="{7589C06D-60B7-424D-96C3-565D259992C5}" srcId="{2884B8B5-E728-47D7-A8E3-55C83AF63D26}" destId="{DFF6AB78-C552-4C97-9FC2-F26496E8A037}" srcOrd="0" destOrd="0" parTransId="{427BB328-6BE4-425A-9594-B1E4DADB6C2B}" sibTransId="{314667F8-51E2-4820-9CEB-27D088E0A034}"/>
    <dgm:cxn modelId="{B01B2476-5D13-4674-9DBC-EDF3A188E8C4}" type="presOf" srcId="{E2B4CF35-8725-4D78-BDF5-38391E7BB59A}" destId="{01BB7C1D-903A-4918-8584-FB0CB08B2A16}" srcOrd="0" destOrd="0" presId="urn:microsoft.com/office/officeart/2005/8/layout/cycle3"/>
    <dgm:cxn modelId="{42134CE7-0135-476D-A3B6-E8B35BFF9987}" type="presOf" srcId="{DA521A33-68FC-47BA-8CC6-849495635E0F}" destId="{4BAB8F82-A346-4D0B-BE70-3C8B8450A1FB}" srcOrd="0" destOrd="0" presId="urn:microsoft.com/office/officeart/2005/8/layout/cycle3"/>
    <dgm:cxn modelId="{CF6E9EF4-4207-43BD-A34D-0570655F0EAB}" srcId="{2884B8B5-E728-47D7-A8E3-55C83AF63D26}" destId="{E2B4CF35-8725-4D78-BDF5-38391E7BB59A}" srcOrd="4" destOrd="0" parTransId="{8A634A99-7D6C-4897-B342-5508AB7B017F}" sibTransId="{7A053BF8-ECD7-478B-B60C-B301382FBE96}"/>
    <dgm:cxn modelId="{372C9C19-82C4-4DFA-BC14-0FB01D7075F3}" type="presOf" srcId="{314667F8-51E2-4820-9CEB-27D088E0A034}" destId="{ABE48B32-F83C-4E2D-8358-6F83DBC0D372}" srcOrd="0" destOrd="0" presId="urn:microsoft.com/office/officeart/2005/8/layout/cycle3"/>
    <dgm:cxn modelId="{008E4EAA-16CD-4AD1-ABAE-71906B1C2590}" srcId="{2884B8B5-E728-47D7-A8E3-55C83AF63D26}" destId="{DA521A33-68FC-47BA-8CC6-849495635E0F}" srcOrd="2" destOrd="0" parTransId="{902F4EB4-FF52-434A-B5AC-774FF7ECB921}" sibTransId="{9AD71AC8-3D11-46EE-A2A5-96B5B809DFB3}"/>
    <dgm:cxn modelId="{1F950D43-854A-4179-886A-C8ADFFCFF8B1}" type="presOf" srcId="{3359DAE7-054C-42F8-9708-96167E539ABE}" destId="{4415B099-61FF-4572-8B7C-7175FFD2A14A}" srcOrd="0" destOrd="0" presId="urn:microsoft.com/office/officeart/2005/8/layout/cycle3"/>
    <dgm:cxn modelId="{11B2E568-1BB6-4072-B944-29079A274F3A}" type="presParOf" srcId="{FBBF2EC0-A14C-45E6-9878-C2DCF1EAC63F}" destId="{1FE5D4A6-47BA-4AD3-986E-2115285106A1}" srcOrd="0" destOrd="0" presId="urn:microsoft.com/office/officeart/2005/8/layout/cycle3"/>
    <dgm:cxn modelId="{BA1E9048-8A78-415B-8C8E-BD452BE3E197}" type="presParOf" srcId="{1FE5D4A6-47BA-4AD3-986E-2115285106A1}" destId="{3F7C1554-99EF-4C7D-9D50-2C3F78D79A1B}" srcOrd="0" destOrd="0" presId="urn:microsoft.com/office/officeart/2005/8/layout/cycle3"/>
    <dgm:cxn modelId="{2631D708-6106-4F5B-9706-8A08E65EDDBF}" type="presParOf" srcId="{1FE5D4A6-47BA-4AD3-986E-2115285106A1}" destId="{ABE48B32-F83C-4E2D-8358-6F83DBC0D372}" srcOrd="1" destOrd="0" presId="urn:microsoft.com/office/officeart/2005/8/layout/cycle3"/>
    <dgm:cxn modelId="{8A28E4EB-ADBF-44CE-8E83-7C2E058246AF}" type="presParOf" srcId="{1FE5D4A6-47BA-4AD3-986E-2115285106A1}" destId="{4415B099-61FF-4572-8B7C-7175FFD2A14A}" srcOrd="2" destOrd="0" presId="urn:microsoft.com/office/officeart/2005/8/layout/cycle3"/>
    <dgm:cxn modelId="{EF07CBA1-35CE-4DAA-99A1-F6FD2E2BC2C7}" type="presParOf" srcId="{1FE5D4A6-47BA-4AD3-986E-2115285106A1}" destId="{4BAB8F82-A346-4D0B-BE70-3C8B8450A1FB}" srcOrd="3" destOrd="0" presId="urn:microsoft.com/office/officeart/2005/8/layout/cycle3"/>
    <dgm:cxn modelId="{4E6DB60E-5592-4557-89C3-D8D28AC96748}" type="presParOf" srcId="{1FE5D4A6-47BA-4AD3-986E-2115285106A1}" destId="{BA165460-1C6B-468E-8045-B5662E61063A}" srcOrd="4" destOrd="0" presId="urn:microsoft.com/office/officeart/2005/8/layout/cycle3"/>
    <dgm:cxn modelId="{B6ED2A74-3F04-49F3-9DEE-70D9326D4106}" type="presParOf" srcId="{1FE5D4A6-47BA-4AD3-986E-2115285106A1}" destId="{01BB7C1D-903A-4918-8584-FB0CB08B2A1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CDDEB6-7DDB-492F-BD5E-70E777607DC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6202-2DCF-4333-BBD3-F8B2CA0D8EA8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3672AA-8DD1-46C4-8407-B4F7276F3300}" type="par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C9FDED-D269-4A73-ADB7-B763D9BDD3B1}" type="sib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B5D27F5-6AC1-45FF-A1F6-CAACAF6A6E4A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一开始，所有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个元素都自成一个集合，它们彼此间均无法比较大小。</a:t>
              </a:r>
            </a:p>
          </dgm:t>
        </dgm:pt>
      </mc:Choice>
      <mc:Fallback xmlns="">
        <dgm:pt modelId="{1B5D27F5-6AC1-45FF-A1F6-CAACAF6A6E4A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一开始，所有</a:t>
              </a:r>
              <a:r>
                <a:rPr lang="en-US" sz="1800" i="0">
                  <a:latin typeface="Cambria Math" panose="02040503050406030204" pitchFamily="18" charset="0"/>
                </a:rPr>
                <a:t>𝑛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个元素都自成一个集合，它们彼此间均无法比较大小。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D09BC09B-301F-47D1-BF02-00BD53507AFB}" type="par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B6A09E-49B5-4304-98D7-ABB85E142FC9}" type="sib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D6E5ED-DB5C-4DD8-BA92-FF7F6DF410D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E1FAA5-9D16-4D11-BF46-0905D0EE1176}" type="par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F4BEE2-32CF-435E-A36B-47EC246A2834}" type="sib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6E90524-97A4-403B-B507-9168452158B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每当得到一个测量结果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，就可以将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所在的集合合并，同一个集合中的元素可以互相比较大小。</a:t>
              </a:r>
            </a:p>
          </dgm:t>
        </dgm:pt>
      </mc:Choice>
      <mc:Fallback xmlns="">
        <dgm:pt modelId="{46E90524-97A4-403B-B507-9168452158B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每当得到一个测量结果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𝑐_𝑖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，就可以将</a:t>
              </a:r>
              <a:r>
                <a:rPr lang="en-US" sz="1800" i="0">
                  <a:latin typeface="Cambria Math" panose="02040503050406030204" pitchFamily="18" charset="0"/>
                </a:rPr>
                <a:t>𝑥_(𝑎_𝑖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i="0">
                  <a:latin typeface="Cambria Math" panose="02040503050406030204" pitchFamily="18" charset="0"/>
                </a:rPr>
                <a:t>𝑥_(𝑏_𝑖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所在的集合合并，同一个集合中的元素可以互相比较大小。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23879F6-AD42-4923-8E3D-7367FEEA1A53}" type="par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44B824-1D2F-439B-BC9A-873F51C542CC}" type="sib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57B03-CF38-4496-8D80-3DFBF65D8FA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A4E487-6A8E-415D-988E-C1DE3062BE6D}" type="par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CE76E2-F0A0-4FA3-8791-6A110538EEA1}" type="sib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3461C4-EDA2-4E61-8615-DC61D7BBACE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除此之外，还需要为每个元素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，表示森林中，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比其父亲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大的数量，即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5F3461C4-EDA2-4E61-8615-DC61D7BBACE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除此之外，还需要为每个元素</a:t>
              </a:r>
              <a:r>
                <a:rPr lang="en-US" sz="1800" i="0">
                  <a:latin typeface="Cambria Math" panose="02040503050406030204" pitchFamily="18" charset="0"/>
                </a:rPr>
                <a:t>𝑥_𝑖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[𝑖]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，表示森林中，</a:t>
              </a:r>
              <a:r>
                <a:rPr lang="en-US" sz="1800" i="0">
                  <a:latin typeface="Cambria Math" panose="02040503050406030204" pitchFamily="18" charset="0"/>
                </a:rPr>
                <a:t>𝑥_𝑖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比其父亲</a:t>
              </a:r>
              <a:r>
                <a:rPr lang="en-US" sz="1800" i="0">
                  <a:latin typeface="Cambria Math" panose="02040503050406030204" pitchFamily="18" charset="0"/>
                </a:rPr>
                <a:t>𝑥_𝑖.𝑝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大的数量，即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[𝑖]=𝑥_𝑖−𝑥_(𝑥_𝑖.𝑝)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75928304-A690-41E3-B163-611451039841}" type="par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1CD011-5D6B-4EB0-97F0-D1F18F79AAAB}" type="sib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3BD3E4-6FD7-461D-8296-7B2338A06C6F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F0ECB7-BD7E-4DD0-86DF-248DA29E0753}" type="par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A2A9E4-88BA-494E-999E-E2991760A761}" type="sib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7B5494-54A1-4633-9BBA-C534E9FB879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4EA396-0B7C-49DA-B973-C19F55707F80}" type="par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1F97C-124D-4E75-B560-E4C82180A567}" type="sib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1517414-9782-4FBB-BC82-5CF651255B1E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Measure(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时，可以设置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Find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←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81517414-9782-4FBB-BC82-5CF651255B1E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Measure(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𝑐_𝑖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时，可以设置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["</a:t>
              </a:r>
              <a:r>
                <a:rPr lang="en-US" sz="18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 (</a:t>
              </a:r>
              <a:r>
                <a:rPr lang="en-US" sz="1800" i="0">
                  <a:latin typeface="Cambria Math" panose="02040503050406030204" pitchFamily="18" charset="0"/>
                </a:rPr>
                <a:t>𝑎_𝑖 )]←𝑐_𝑖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2EDC3A9-58B7-4167-875F-B1B5399E6C4D}" type="par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4D86B-BDC6-4F28-B138-C0878427EBC6}" type="sib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5C1F62-FEBD-492B-A001-555BC0AB3002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gm:t>
    </dgm:pt>
    <dgm:pt modelId="{E72AADF7-AC9B-408C-9CC7-4E0FB93CDB66}" type="par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7F15E9-45A4-435E-84DD-C57122AFD414}" type="sib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5EBFEA-8035-43D8-B290-7038FB86717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D70DCA-6F09-4467-8DBC-CD401FD7BBDA}" type="par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8F4BF3-5891-4B8D-9A13-81F2499CF1A8}" type="sib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38CA064-A309-49DE-A137-4B60AFD7E8B8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最后，在处理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时，因为已经执行过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均已经被连接至集合的根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，因此有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338CA064-A309-49DE-A137-4B60AFD7E8B8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最后，在处理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时，因为已经执行过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:r>
                <a:rPr lang="en-US" sz="1800" i="0">
                  <a:latin typeface="Cambria Math" panose="02040503050406030204" pitchFamily="18" charset="0"/>
                </a:rPr>
                <a:t>𝑥_(𝑎_𝑖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i="0">
                  <a:latin typeface="Cambria Math" panose="02040503050406030204" pitchFamily="18" charset="0"/>
                </a:rPr>
                <a:t>𝑥_(𝑏_𝑖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均已经被连接至集合的根</a:t>
              </a:r>
              <a:r>
                <a:rPr lang="en-US" sz="1800" i="0">
                  <a:latin typeface="Cambria Math" panose="02040503050406030204" pitchFamily="18" charset="0"/>
                </a:rPr>
                <a:t>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，因此有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[𝑎_𝑖 ]=𝑥_(𝑎_𝑖 )−𝑥_𝑟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[𝑏_𝑖 ]=𝑥_(𝑏_𝑖 )−𝑥_𝑟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49F7658-CA16-4F92-BB12-BBD97AF28D52}" type="par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D5985A-C9FE-435A-BF0E-D2D4B97802B7}" type="sib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8FD96-8ADB-4E22-80B1-2D47EFE6F19C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3ED044-6722-4C2B-A9C8-1F535678D9E7}" type="par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7FA9D4-E846-4A2B-84CB-180470CF064F}" type="sib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774CE955-6736-4A47-ACD3-5DA30B6A1574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因此，我们有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774CE955-6736-4A47-ACD3-5DA30B6A1574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因此，我们有</a:t>
              </a:r>
              <a:r>
                <a:rPr lang="en-US" sz="1800" i="0">
                  <a:latin typeface="Cambria Math" panose="02040503050406030204" pitchFamily="18" charset="0"/>
                </a:rPr>
                <a:t>𝑥_(𝑎_𝑖 )−𝑥_(𝑏_𝑖 )=diff[𝑎_𝑖 ]−diff[𝑏_𝑖 ]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4E9C75B9-F846-4FAD-BB0C-9C3461A59639}" type="par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000AE-F48E-4292-AF79-48618B650FDD}" type="sib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C48EC-E39C-4999-8D0D-B7D6AD16E8DD}" type="pres">
      <dgm:prSet presAssocID="{39CDDEB6-7DDB-492F-BD5E-70E777607DC0}" presName="linearFlow" presStyleCnt="0">
        <dgm:presLayoutVars>
          <dgm:dir/>
          <dgm:animLvl val="lvl"/>
          <dgm:resizeHandles val="exact"/>
        </dgm:presLayoutVars>
      </dgm:prSet>
      <dgm:spPr/>
    </dgm:pt>
    <dgm:pt modelId="{C25E4CEF-D90D-4AC7-A485-9B578B4101CC}" type="pres">
      <dgm:prSet presAssocID="{72D56202-2DCF-4333-BBD3-F8B2CA0D8EA8}" presName="composite" presStyleCnt="0"/>
      <dgm:spPr/>
    </dgm:pt>
    <dgm:pt modelId="{A300CA66-075B-4C99-9BC3-2AC8CAC5D11C}" type="pres">
      <dgm:prSet presAssocID="{72D56202-2DCF-4333-BBD3-F8B2CA0D8EA8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A3ACC743-A246-4429-BDA4-DEFE385BFA9B}" type="pres">
      <dgm:prSet presAssocID="{72D56202-2DCF-4333-BBD3-F8B2CA0D8EA8}" presName="descendantText" presStyleLbl="alignAcc1" presStyleIdx="0" presStyleCnt="7" custLinFactY="-200000" custLinFactNeighborX="15488" custLinFactNeighborY="-222770">
        <dgm:presLayoutVars>
          <dgm:bulletEnabled val="1"/>
        </dgm:presLayoutVars>
      </dgm:prSet>
      <dgm:spPr/>
    </dgm:pt>
    <dgm:pt modelId="{E6FD567D-04EF-4053-A449-7209C83A003A}" type="pres">
      <dgm:prSet presAssocID="{62C9FDED-D269-4A73-ADB7-B763D9BDD3B1}" presName="sp" presStyleCnt="0"/>
      <dgm:spPr/>
    </dgm:pt>
    <dgm:pt modelId="{95EA6806-EC68-44D2-87B6-CDA63D15635F}" type="pres">
      <dgm:prSet presAssocID="{15D6E5ED-DB5C-4DD8-BA92-FF7F6DF410DB}" presName="composite" presStyleCnt="0"/>
      <dgm:spPr/>
    </dgm:pt>
    <dgm:pt modelId="{4F9102CD-CB37-4270-90AA-725027F749E8}" type="pres">
      <dgm:prSet presAssocID="{15D6E5ED-DB5C-4DD8-BA92-FF7F6DF410DB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5F17E1DC-1165-4DA9-8343-66150810DC6A}" type="pres">
      <dgm:prSet presAssocID="{15D6E5ED-DB5C-4DD8-BA92-FF7F6DF410DB}" presName="descendantText" presStyleLbl="alignAcc1" presStyleIdx="1" presStyleCnt="7">
        <dgm:presLayoutVars>
          <dgm:bulletEnabled val="1"/>
        </dgm:presLayoutVars>
      </dgm:prSet>
      <dgm:spPr/>
    </dgm:pt>
    <dgm:pt modelId="{56FE67B4-3760-4825-AE1D-4D3A24FAD179}" type="pres">
      <dgm:prSet presAssocID="{A9F4BEE2-32CF-435E-A36B-47EC246A2834}" presName="sp" presStyleCnt="0"/>
      <dgm:spPr/>
    </dgm:pt>
    <dgm:pt modelId="{F3A864FC-8617-4872-ADC9-E4250BB7BF55}" type="pres">
      <dgm:prSet presAssocID="{33157B03-CF38-4496-8D80-3DFBF65D8FA3}" presName="composite" presStyleCnt="0"/>
      <dgm:spPr/>
    </dgm:pt>
    <dgm:pt modelId="{AA35FFE2-49F3-4960-95DD-988E20E0BF88}" type="pres">
      <dgm:prSet presAssocID="{33157B03-CF38-4496-8D80-3DFBF65D8FA3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501F97CF-A5DE-43EA-9FF3-718FADEFBAB5}" type="pres">
      <dgm:prSet presAssocID="{33157B03-CF38-4496-8D80-3DFBF65D8FA3}" presName="descendantText" presStyleLbl="alignAcc1" presStyleIdx="2" presStyleCnt="7">
        <dgm:presLayoutVars>
          <dgm:bulletEnabled val="1"/>
        </dgm:presLayoutVars>
      </dgm:prSet>
      <dgm:spPr/>
    </dgm:pt>
    <dgm:pt modelId="{5B496CA6-E2B8-418C-B1E8-11777106709A}" type="pres">
      <dgm:prSet presAssocID="{3ACE76E2-F0A0-4FA3-8791-6A110538EEA1}" presName="sp" presStyleCnt="0"/>
      <dgm:spPr/>
    </dgm:pt>
    <dgm:pt modelId="{0806D238-3491-4542-9846-165004D19F8F}" type="pres">
      <dgm:prSet presAssocID="{8C3BD3E4-6FD7-461D-8296-7B2338A06C6F}" presName="composite" presStyleCnt="0"/>
      <dgm:spPr/>
    </dgm:pt>
    <dgm:pt modelId="{E3E6F315-B2E7-4093-9E74-61063165D9AE}" type="pres">
      <dgm:prSet presAssocID="{8C3BD3E4-6FD7-461D-8296-7B2338A06C6F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97B5D693-051A-45E0-AE78-53637C5ED7E7}" type="pres">
      <dgm:prSet presAssocID="{8C3BD3E4-6FD7-461D-8296-7B2338A06C6F}" presName="descendantText" presStyleLbl="alignAcc1" presStyleIdx="3" presStyleCnt="7">
        <dgm:presLayoutVars>
          <dgm:bulletEnabled val="1"/>
        </dgm:presLayoutVars>
      </dgm:prSet>
      <dgm:spPr/>
    </dgm:pt>
    <dgm:pt modelId="{29CBFCD4-5C6A-4B0C-863D-A72D9EA0141D}" type="pres">
      <dgm:prSet presAssocID="{A8A2A9E4-88BA-494E-999E-E2991760A761}" presName="sp" presStyleCnt="0"/>
      <dgm:spPr/>
    </dgm:pt>
    <dgm:pt modelId="{11AC9BE9-8937-4722-B322-D31AFE52A0CD}" type="pres">
      <dgm:prSet presAssocID="{6A7B5494-54A1-4633-9BBA-C534E9FB879B}" presName="composite" presStyleCnt="0"/>
      <dgm:spPr/>
    </dgm:pt>
    <dgm:pt modelId="{965BE164-FA63-4CE5-B0CF-8C43E12F8707}" type="pres">
      <dgm:prSet presAssocID="{6A7B5494-54A1-4633-9BBA-C534E9FB879B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ADB842DD-EC6A-4936-AC77-95DC2FB10B01}" type="pres">
      <dgm:prSet presAssocID="{6A7B5494-54A1-4633-9BBA-C534E9FB879B}" presName="descendantText" presStyleLbl="alignAcc1" presStyleIdx="4" presStyleCnt="7">
        <dgm:presLayoutVars>
          <dgm:bulletEnabled val="1"/>
        </dgm:presLayoutVars>
      </dgm:prSet>
      <dgm:spPr/>
    </dgm:pt>
    <dgm:pt modelId="{1786BF83-2F94-4A33-B56B-8955FBD930A8}" type="pres">
      <dgm:prSet presAssocID="{7001F97C-124D-4E75-B560-E4C82180A567}" presName="sp" presStyleCnt="0"/>
      <dgm:spPr/>
    </dgm:pt>
    <dgm:pt modelId="{1B0662D8-4253-4595-A5EC-C2E72BBFD2AB}" type="pres">
      <dgm:prSet presAssocID="{065EBFEA-8035-43D8-B290-7038FB867173}" presName="composite" presStyleCnt="0"/>
      <dgm:spPr/>
    </dgm:pt>
    <dgm:pt modelId="{8B18D25D-D565-4AB3-BF4F-E2A3BD2FA797}" type="pres">
      <dgm:prSet presAssocID="{065EBFEA-8035-43D8-B290-7038FB867173}" presName="parentText" presStyleLbl="alignNode1" presStyleIdx="5" presStyleCnt="7" custLinFactNeighborY="-14754">
        <dgm:presLayoutVars>
          <dgm:chMax val="1"/>
          <dgm:bulletEnabled val="1"/>
        </dgm:presLayoutVars>
      </dgm:prSet>
      <dgm:spPr/>
    </dgm:pt>
    <dgm:pt modelId="{307AAFD0-1516-4347-8521-020E2A4268A2}" type="pres">
      <dgm:prSet presAssocID="{065EBFEA-8035-43D8-B290-7038FB867173}" presName="descendantText" presStyleLbl="alignAcc1" presStyleIdx="5" presStyleCnt="7" custScaleY="214621">
        <dgm:presLayoutVars>
          <dgm:bulletEnabled val="1"/>
        </dgm:presLayoutVars>
      </dgm:prSet>
      <dgm:spPr/>
    </dgm:pt>
    <dgm:pt modelId="{C3971BE5-9637-44E2-AAE3-CA90F1BB5E1A}" type="pres">
      <dgm:prSet presAssocID="{E28F4BF3-5891-4B8D-9A13-81F2499CF1A8}" presName="sp" presStyleCnt="0"/>
      <dgm:spPr/>
    </dgm:pt>
    <dgm:pt modelId="{999092E4-0F33-4995-BADD-E238C6D89C76}" type="pres">
      <dgm:prSet presAssocID="{C388FD96-8ADB-4E22-80B1-2D47EFE6F19C}" presName="composite" presStyleCnt="0"/>
      <dgm:spPr/>
    </dgm:pt>
    <dgm:pt modelId="{46373C92-BC0A-4981-A9A6-436B1C188035}" type="pres">
      <dgm:prSet presAssocID="{C388FD96-8ADB-4E22-80B1-2D47EFE6F19C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15CF14A9-E74A-4394-87EC-D939F3118F67}" type="pres">
      <dgm:prSet presAssocID="{C388FD96-8ADB-4E22-80B1-2D47EFE6F19C}" presName="descendantText" presStyleLbl="alignAcc1" presStyleIdx="6" presStyleCnt="7" custLinFactNeighborX="509" custLinFactNeighborY="63444">
        <dgm:presLayoutVars>
          <dgm:bulletEnabled val="1"/>
        </dgm:presLayoutVars>
      </dgm:prSet>
      <dgm:spPr/>
    </dgm:pt>
  </dgm:ptLst>
  <dgm:cxnLst>
    <dgm:cxn modelId="{7AD56673-344D-4D37-9F2C-EF907F8B5173}" srcId="{6A7B5494-54A1-4633-9BBA-C534E9FB879B}" destId="{215C1F62-FEBD-492B-A001-555BC0AB3002}" srcOrd="0" destOrd="0" parTransId="{E72AADF7-AC9B-408C-9CC7-4E0FB93CDB66}" sibTransId="{2A7F15E9-45A4-435E-84DD-C57122AFD414}"/>
    <dgm:cxn modelId="{5781FE36-76AF-4AC0-B61F-60AA9366D6F8}" srcId="{39CDDEB6-7DDB-492F-BD5E-70E777607DC0}" destId="{6A7B5494-54A1-4633-9BBA-C534E9FB879B}" srcOrd="4" destOrd="0" parTransId="{504EA396-0B7C-49DA-B973-C19F55707F80}" sibTransId="{7001F97C-124D-4E75-B560-E4C82180A567}"/>
    <dgm:cxn modelId="{EA9C70B4-6FF4-4E0F-8427-E903EF0D3B66}" type="presOf" srcId="{46E90524-97A4-403B-B507-9168452158B5}" destId="{5F17E1DC-1165-4DA9-8343-66150810DC6A}" srcOrd="0" destOrd="0" presId="urn:microsoft.com/office/officeart/2005/8/layout/chevron2"/>
    <dgm:cxn modelId="{F8BE160F-4BDA-4CD0-A2EA-82574CA23A46}" type="presOf" srcId="{C388FD96-8ADB-4E22-80B1-2D47EFE6F19C}" destId="{46373C92-BC0A-4981-A9A6-436B1C188035}" srcOrd="0" destOrd="0" presId="urn:microsoft.com/office/officeart/2005/8/layout/chevron2"/>
    <dgm:cxn modelId="{018C7147-441E-4AC4-9AA9-93A26C95A31E}" srcId="{39CDDEB6-7DDB-492F-BD5E-70E777607DC0}" destId="{C388FD96-8ADB-4E22-80B1-2D47EFE6F19C}" srcOrd="6" destOrd="0" parTransId="{7D3ED044-6722-4C2B-A9C8-1F535678D9E7}" sibTransId="{FA7FA9D4-E846-4A2B-84CB-180470CF064F}"/>
    <dgm:cxn modelId="{17EEDA16-A599-4686-BCD7-EF4B045854A5}" srcId="{39CDDEB6-7DDB-492F-BD5E-70E777607DC0}" destId="{8C3BD3E4-6FD7-461D-8296-7B2338A06C6F}" srcOrd="3" destOrd="0" parTransId="{95F0ECB7-BD7E-4DD0-86DF-248DA29E0753}" sibTransId="{A8A2A9E4-88BA-494E-999E-E2991760A761}"/>
    <dgm:cxn modelId="{2BD83B10-4316-4293-8D28-84A67EFDA819}" type="presOf" srcId="{338CA064-A309-49DE-A137-4B60AFD7E8B8}" destId="{307AAFD0-1516-4347-8521-020E2A4268A2}" srcOrd="0" destOrd="0" presId="urn:microsoft.com/office/officeart/2005/8/layout/chevron2"/>
    <dgm:cxn modelId="{BE66DD3E-1ABD-46E5-8F41-795AF2DF8F62}" type="presOf" srcId="{774CE955-6736-4A47-ACD3-5DA30B6A1574}" destId="{15CF14A9-E74A-4394-87EC-D939F3118F67}" srcOrd="0" destOrd="0" presId="urn:microsoft.com/office/officeart/2005/8/layout/chevron2"/>
    <dgm:cxn modelId="{248E6958-8F10-4A8A-9E6A-46D8148C189D}" type="presOf" srcId="{33157B03-CF38-4496-8D80-3DFBF65D8FA3}" destId="{AA35FFE2-49F3-4960-95DD-988E20E0BF88}" srcOrd="0" destOrd="0" presId="urn:microsoft.com/office/officeart/2005/8/layout/chevron2"/>
    <dgm:cxn modelId="{C6E72709-4535-46A6-9FDA-47311F767B48}" srcId="{33157B03-CF38-4496-8D80-3DFBF65D8FA3}" destId="{5F3461C4-EDA2-4E61-8615-DC61D7BBACE5}" srcOrd="0" destOrd="0" parTransId="{75928304-A690-41E3-B163-611451039841}" sibTransId="{C31CD011-5D6B-4EB0-97F0-D1F18F79AAAB}"/>
    <dgm:cxn modelId="{BFD1B19E-D1A5-4C98-94AA-F2F4159DEDB8}" srcId="{8C3BD3E4-6FD7-461D-8296-7B2338A06C6F}" destId="{81517414-9782-4FBB-BC82-5CF651255B1E}" srcOrd="0" destOrd="0" parTransId="{B2EDC3A9-58B7-4167-875F-B1B5399E6C4D}" sibTransId="{5094D86B-BDC6-4F28-B138-C0878427EBC6}"/>
    <dgm:cxn modelId="{A24C6570-93B0-46C1-876F-891346069AF0}" type="presOf" srcId="{15D6E5ED-DB5C-4DD8-BA92-FF7F6DF410DB}" destId="{4F9102CD-CB37-4270-90AA-725027F749E8}" srcOrd="0" destOrd="0" presId="urn:microsoft.com/office/officeart/2005/8/layout/chevron2"/>
    <dgm:cxn modelId="{F1AF6115-48FC-4B12-B404-918F88E0A329}" srcId="{39CDDEB6-7DDB-492F-BD5E-70E777607DC0}" destId="{72D56202-2DCF-4333-BBD3-F8B2CA0D8EA8}" srcOrd="0" destOrd="0" parTransId="{7A3672AA-8DD1-46C4-8407-B4F7276F3300}" sibTransId="{62C9FDED-D269-4A73-ADB7-B763D9BDD3B1}"/>
    <dgm:cxn modelId="{A71F5508-FAB0-4D27-A2B5-4D10A9B7C01C}" srcId="{15D6E5ED-DB5C-4DD8-BA92-FF7F6DF410DB}" destId="{46E90524-97A4-403B-B507-9168452158B5}" srcOrd="0" destOrd="0" parTransId="{E23879F6-AD42-4923-8E3D-7367FEEA1A53}" sibTransId="{9644B824-1D2F-439B-BC9A-873F51C542CC}"/>
    <dgm:cxn modelId="{D482D7AE-6A9E-4E8D-8651-38B93906BB18}" srcId="{72D56202-2DCF-4333-BBD3-F8B2CA0D8EA8}" destId="{1B5D27F5-6AC1-45FF-A1F6-CAACAF6A6E4A}" srcOrd="0" destOrd="0" parTransId="{D09BC09B-301F-47D1-BF02-00BD53507AFB}" sibTransId="{53B6A09E-49B5-4304-98D7-ABB85E142FC9}"/>
    <dgm:cxn modelId="{3722E17C-C663-4FF8-BEE2-0D5F89E49C6C}" srcId="{065EBFEA-8035-43D8-B290-7038FB867173}" destId="{338CA064-A309-49DE-A137-4B60AFD7E8B8}" srcOrd="0" destOrd="0" parTransId="{E49F7658-CA16-4F92-BB12-BBD97AF28D52}" sibTransId="{ECD5985A-C9FE-435A-BF0E-D2D4B97802B7}"/>
    <dgm:cxn modelId="{AA2F9D66-FE40-456B-A136-BFB9A8389E1A}" type="presOf" srcId="{065EBFEA-8035-43D8-B290-7038FB867173}" destId="{8B18D25D-D565-4AB3-BF4F-E2A3BD2FA797}" srcOrd="0" destOrd="0" presId="urn:microsoft.com/office/officeart/2005/8/layout/chevron2"/>
    <dgm:cxn modelId="{1EBFC56B-0A3E-4799-93FC-2FC4278B75CE}" srcId="{39CDDEB6-7DDB-492F-BD5E-70E777607DC0}" destId="{33157B03-CF38-4496-8D80-3DFBF65D8FA3}" srcOrd="2" destOrd="0" parTransId="{49A4E487-6A8E-415D-988E-C1DE3062BE6D}" sibTransId="{3ACE76E2-F0A0-4FA3-8791-6A110538EEA1}"/>
    <dgm:cxn modelId="{160200B0-3E76-4031-A1E1-12A74C115656}" type="presOf" srcId="{1B5D27F5-6AC1-45FF-A1F6-CAACAF6A6E4A}" destId="{A3ACC743-A246-4429-BDA4-DEFE385BFA9B}" srcOrd="0" destOrd="0" presId="urn:microsoft.com/office/officeart/2005/8/layout/chevron2"/>
    <dgm:cxn modelId="{63165060-F9AE-493F-862F-6D0C8F303D01}" srcId="{39CDDEB6-7DDB-492F-BD5E-70E777607DC0}" destId="{15D6E5ED-DB5C-4DD8-BA92-FF7F6DF410DB}" srcOrd="1" destOrd="0" parTransId="{E7E1FAA5-9D16-4D11-BF46-0905D0EE1176}" sibTransId="{A9F4BEE2-32CF-435E-A36B-47EC246A2834}"/>
    <dgm:cxn modelId="{3616AAB9-5731-4DEB-A4F1-5B0D1A601B4D}" type="presOf" srcId="{215C1F62-FEBD-492B-A001-555BC0AB3002}" destId="{ADB842DD-EC6A-4936-AC77-95DC2FB10B01}" srcOrd="0" destOrd="0" presId="urn:microsoft.com/office/officeart/2005/8/layout/chevron2"/>
    <dgm:cxn modelId="{F58B5D5B-927D-427F-ADE3-0C39759843A4}" type="presOf" srcId="{39CDDEB6-7DDB-492F-BD5E-70E777607DC0}" destId="{856C48EC-E39C-4999-8D0D-B7D6AD16E8DD}" srcOrd="0" destOrd="0" presId="urn:microsoft.com/office/officeart/2005/8/layout/chevron2"/>
    <dgm:cxn modelId="{DAAD66F6-66C8-4502-A226-6392AC983E0B}" type="presOf" srcId="{6A7B5494-54A1-4633-9BBA-C534E9FB879B}" destId="{965BE164-FA63-4CE5-B0CF-8C43E12F8707}" srcOrd="0" destOrd="0" presId="urn:microsoft.com/office/officeart/2005/8/layout/chevron2"/>
    <dgm:cxn modelId="{F1BFD5C8-5E2B-424E-A5AD-B35A54A62E36}" type="presOf" srcId="{8C3BD3E4-6FD7-461D-8296-7B2338A06C6F}" destId="{E3E6F315-B2E7-4093-9E74-61063165D9AE}" srcOrd="0" destOrd="0" presId="urn:microsoft.com/office/officeart/2005/8/layout/chevron2"/>
    <dgm:cxn modelId="{F9B03F3B-6698-4066-82E0-39848B86D870}" srcId="{C388FD96-8ADB-4E22-80B1-2D47EFE6F19C}" destId="{774CE955-6736-4A47-ACD3-5DA30B6A1574}" srcOrd="0" destOrd="0" parTransId="{4E9C75B9-F846-4FAD-BB0C-9C3461A59639}" sibTransId="{D5E000AE-F48E-4292-AF79-48618B650FDD}"/>
    <dgm:cxn modelId="{B312A617-4AE5-466D-9D7F-C363CA7EAC8D}" type="presOf" srcId="{72D56202-2DCF-4333-BBD3-F8B2CA0D8EA8}" destId="{A300CA66-075B-4C99-9BC3-2AC8CAC5D11C}" srcOrd="0" destOrd="0" presId="urn:microsoft.com/office/officeart/2005/8/layout/chevron2"/>
    <dgm:cxn modelId="{DA46E057-8D99-47D5-801B-81C2F0A2AB56}" type="presOf" srcId="{5F3461C4-EDA2-4E61-8615-DC61D7BBACE5}" destId="{501F97CF-A5DE-43EA-9FF3-718FADEFBAB5}" srcOrd="0" destOrd="0" presId="urn:microsoft.com/office/officeart/2005/8/layout/chevron2"/>
    <dgm:cxn modelId="{CD1C3290-6AD3-4F92-A5F2-F26D263214EE}" type="presOf" srcId="{81517414-9782-4FBB-BC82-5CF651255B1E}" destId="{97B5D693-051A-45E0-AE78-53637C5ED7E7}" srcOrd="0" destOrd="0" presId="urn:microsoft.com/office/officeart/2005/8/layout/chevron2"/>
    <dgm:cxn modelId="{A02B28E4-0EEA-4071-8A56-26ECF8940E14}" srcId="{39CDDEB6-7DDB-492F-BD5E-70E777607DC0}" destId="{065EBFEA-8035-43D8-B290-7038FB867173}" srcOrd="5" destOrd="0" parTransId="{91D70DCA-6F09-4467-8DBC-CD401FD7BBDA}" sibTransId="{E28F4BF3-5891-4B8D-9A13-81F2499CF1A8}"/>
    <dgm:cxn modelId="{3159043B-820F-4476-8A21-2298DB63AC6C}" type="presParOf" srcId="{856C48EC-E39C-4999-8D0D-B7D6AD16E8DD}" destId="{C25E4CEF-D90D-4AC7-A485-9B578B4101CC}" srcOrd="0" destOrd="0" presId="urn:microsoft.com/office/officeart/2005/8/layout/chevron2"/>
    <dgm:cxn modelId="{6A216343-C20E-4E98-96E6-4808322E2FB3}" type="presParOf" srcId="{C25E4CEF-D90D-4AC7-A485-9B578B4101CC}" destId="{A300CA66-075B-4C99-9BC3-2AC8CAC5D11C}" srcOrd="0" destOrd="0" presId="urn:microsoft.com/office/officeart/2005/8/layout/chevron2"/>
    <dgm:cxn modelId="{A2D3F1E4-B817-4460-9229-ACD6E17EED3F}" type="presParOf" srcId="{C25E4CEF-D90D-4AC7-A485-9B578B4101CC}" destId="{A3ACC743-A246-4429-BDA4-DEFE385BFA9B}" srcOrd="1" destOrd="0" presId="urn:microsoft.com/office/officeart/2005/8/layout/chevron2"/>
    <dgm:cxn modelId="{E26B3CF8-4B4B-4392-AB3D-09F116B73D14}" type="presParOf" srcId="{856C48EC-E39C-4999-8D0D-B7D6AD16E8DD}" destId="{E6FD567D-04EF-4053-A449-7209C83A003A}" srcOrd="1" destOrd="0" presId="urn:microsoft.com/office/officeart/2005/8/layout/chevron2"/>
    <dgm:cxn modelId="{3A556E36-E650-496D-B178-6C2369DEC9C7}" type="presParOf" srcId="{856C48EC-E39C-4999-8D0D-B7D6AD16E8DD}" destId="{95EA6806-EC68-44D2-87B6-CDA63D15635F}" srcOrd="2" destOrd="0" presId="urn:microsoft.com/office/officeart/2005/8/layout/chevron2"/>
    <dgm:cxn modelId="{05511FC0-19CC-4B58-AB92-273C04258BEB}" type="presParOf" srcId="{95EA6806-EC68-44D2-87B6-CDA63D15635F}" destId="{4F9102CD-CB37-4270-90AA-725027F749E8}" srcOrd="0" destOrd="0" presId="urn:microsoft.com/office/officeart/2005/8/layout/chevron2"/>
    <dgm:cxn modelId="{2DE7D697-64D8-48A8-8E7E-9ADD4ACA722B}" type="presParOf" srcId="{95EA6806-EC68-44D2-87B6-CDA63D15635F}" destId="{5F17E1DC-1165-4DA9-8343-66150810DC6A}" srcOrd="1" destOrd="0" presId="urn:microsoft.com/office/officeart/2005/8/layout/chevron2"/>
    <dgm:cxn modelId="{46B02D91-A950-422C-A134-12B9E31DF546}" type="presParOf" srcId="{856C48EC-E39C-4999-8D0D-B7D6AD16E8DD}" destId="{56FE67B4-3760-4825-AE1D-4D3A24FAD179}" srcOrd="3" destOrd="0" presId="urn:microsoft.com/office/officeart/2005/8/layout/chevron2"/>
    <dgm:cxn modelId="{DF3B39BF-03EF-4F66-931C-F67635F89ABB}" type="presParOf" srcId="{856C48EC-E39C-4999-8D0D-B7D6AD16E8DD}" destId="{F3A864FC-8617-4872-ADC9-E4250BB7BF55}" srcOrd="4" destOrd="0" presId="urn:microsoft.com/office/officeart/2005/8/layout/chevron2"/>
    <dgm:cxn modelId="{DAA75288-32D4-4134-B796-6D7640CA05D4}" type="presParOf" srcId="{F3A864FC-8617-4872-ADC9-E4250BB7BF55}" destId="{AA35FFE2-49F3-4960-95DD-988E20E0BF88}" srcOrd="0" destOrd="0" presId="urn:microsoft.com/office/officeart/2005/8/layout/chevron2"/>
    <dgm:cxn modelId="{57426287-9303-4B09-8B98-8D3FB43F9A04}" type="presParOf" srcId="{F3A864FC-8617-4872-ADC9-E4250BB7BF55}" destId="{501F97CF-A5DE-43EA-9FF3-718FADEFBAB5}" srcOrd="1" destOrd="0" presId="urn:microsoft.com/office/officeart/2005/8/layout/chevron2"/>
    <dgm:cxn modelId="{C4CAB71F-B669-4884-AF7B-B7BEF31D77A6}" type="presParOf" srcId="{856C48EC-E39C-4999-8D0D-B7D6AD16E8DD}" destId="{5B496CA6-E2B8-418C-B1E8-11777106709A}" srcOrd="5" destOrd="0" presId="urn:microsoft.com/office/officeart/2005/8/layout/chevron2"/>
    <dgm:cxn modelId="{135629FB-6D09-4535-8DA8-90FE694281C1}" type="presParOf" srcId="{856C48EC-E39C-4999-8D0D-B7D6AD16E8DD}" destId="{0806D238-3491-4542-9846-165004D19F8F}" srcOrd="6" destOrd="0" presId="urn:microsoft.com/office/officeart/2005/8/layout/chevron2"/>
    <dgm:cxn modelId="{E629BD85-001C-4441-87F2-32A144ACDF5C}" type="presParOf" srcId="{0806D238-3491-4542-9846-165004D19F8F}" destId="{E3E6F315-B2E7-4093-9E74-61063165D9AE}" srcOrd="0" destOrd="0" presId="urn:microsoft.com/office/officeart/2005/8/layout/chevron2"/>
    <dgm:cxn modelId="{8763A04A-11A6-467E-91D9-98AF465536C7}" type="presParOf" srcId="{0806D238-3491-4542-9846-165004D19F8F}" destId="{97B5D693-051A-45E0-AE78-53637C5ED7E7}" srcOrd="1" destOrd="0" presId="urn:microsoft.com/office/officeart/2005/8/layout/chevron2"/>
    <dgm:cxn modelId="{39FCDCF5-1364-486D-8DD4-A07342712653}" type="presParOf" srcId="{856C48EC-E39C-4999-8D0D-B7D6AD16E8DD}" destId="{29CBFCD4-5C6A-4B0C-863D-A72D9EA0141D}" srcOrd="7" destOrd="0" presId="urn:microsoft.com/office/officeart/2005/8/layout/chevron2"/>
    <dgm:cxn modelId="{0B568763-CC85-4A24-8FF2-3EB5CADE572C}" type="presParOf" srcId="{856C48EC-E39C-4999-8D0D-B7D6AD16E8DD}" destId="{11AC9BE9-8937-4722-B322-D31AFE52A0CD}" srcOrd="8" destOrd="0" presId="urn:microsoft.com/office/officeart/2005/8/layout/chevron2"/>
    <dgm:cxn modelId="{A64B7B7E-5D24-44D0-B823-46AAAFF64E5C}" type="presParOf" srcId="{11AC9BE9-8937-4722-B322-D31AFE52A0CD}" destId="{965BE164-FA63-4CE5-B0CF-8C43E12F8707}" srcOrd="0" destOrd="0" presId="urn:microsoft.com/office/officeart/2005/8/layout/chevron2"/>
    <dgm:cxn modelId="{92434F45-F610-4DDA-A3A7-337EEF20AA56}" type="presParOf" srcId="{11AC9BE9-8937-4722-B322-D31AFE52A0CD}" destId="{ADB842DD-EC6A-4936-AC77-95DC2FB10B01}" srcOrd="1" destOrd="0" presId="urn:microsoft.com/office/officeart/2005/8/layout/chevron2"/>
    <dgm:cxn modelId="{D4F6F545-9B01-4C57-8C73-537BC8096020}" type="presParOf" srcId="{856C48EC-E39C-4999-8D0D-B7D6AD16E8DD}" destId="{1786BF83-2F94-4A33-B56B-8955FBD930A8}" srcOrd="9" destOrd="0" presId="urn:microsoft.com/office/officeart/2005/8/layout/chevron2"/>
    <dgm:cxn modelId="{36D2B880-9D54-4301-9116-24D8BD0DBDA3}" type="presParOf" srcId="{856C48EC-E39C-4999-8D0D-B7D6AD16E8DD}" destId="{1B0662D8-4253-4595-A5EC-C2E72BBFD2AB}" srcOrd="10" destOrd="0" presId="urn:microsoft.com/office/officeart/2005/8/layout/chevron2"/>
    <dgm:cxn modelId="{FA5B674D-4656-44D2-B301-5CFCE301B742}" type="presParOf" srcId="{1B0662D8-4253-4595-A5EC-C2E72BBFD2AB}" destId="{8B18D25D-D565-4AB3-BF4F-E2A3BD2FA797}" srcOrd="0" destOrd="0" presId="urn:microsoft.com/office/officeart/2005/8/layout/chevron2"/>
    <dgm:cxn modelId="{DE4E80FE-0025-4F62-B316-029E09EC1DDA}" type="presParOf" srcId="{1B0662D8-4253-4595-A5EC-C2E72BBFD2AB}" destId="{307AAFD0-1516-4347-8521-020E2A4268A2}" srcOrd="1" destOrd="0" presId="urn:microsoft.com/office/officeart/2005/8/layout/chevron2"/>
    <dgm:cxn modelId="{CCF473E9-473B-4C77-9D2E-3DB70B576A50}" type="presParOf" srcId="{856C48EC-E39C-4999-8D0D-B7D6AD16E8DD}" destId="{C3971BE5-9637-44E2-AAE3-CA90F1BB5E1A}" srcOrd="11" destOrd="0" presId="urn:microsoft.com/office/officeart/2005/8/layout/chevron2"/>
    <dgm:cxn modelId="{37373873-7AD4-4C65-8DD7-7D8E4F356DB0}" type="presParOf" srcId="{856C48EC-E39C-4999-8D0D-B7D6AD16E8DD}" destId="{999092E4-0F33-4995-BADD-E238C6D89C76}" srcOrd="12" destOrd="0" presId="urn:microsoft.com/office/officeart/2005/8/layout/chevron2"/>
    <dgm:cxn modelId="{6334E247-23DA-4AA6-B78A-861094AF6743}" type="presParOf" srcId="{999092E4-0F33-4995-BADD-E238C6D89C76}" destId="{46373C92-BC0A-4981-A9A6-436B1C188035}" srcOrd="0" destOrd="0" presId="urn:microsoft.com/office/officeart/2005/8/layout/chevron2"/>
    <dgm:cxn modelId="{E1CF6FD8-186C-4BC4-BF24-5AAEC0A4DF14}" type="presParOf" srcId="{999092E4-0F33-4995-BADD-E238C6D89C76}" destId="{15CF14A9-E74A-4394-87EC-D939F3118F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CDDEB6-7DDB-492F-BD5E-70E777607DC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6202-2DCF-4333-BBD3-F8B2CA0D8EA8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3672AA-8DD1-46C4-8407-B4F7276F3300}" type="par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C9FDED-D269-4A73-ADB7-B763D9BDD3B1}" type="sib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5D27F5-6AC1-45FF-A1F6-CAACAF6A6E4A}">
      <dgm:prSet phldrT="[文本]" custT="1"/>
      <dgm:spPr>
        <a:blipFill>
          <a:blip xmlns:r="http://schemas.openxmlformats.org/officeDocument/2006/relationships" r:embed="rId1"/>
          <a:stretch>
            <a:fillRect l="-637" t="-30769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09BC09B-301F-47D1-BF02-00BD53507AFB}" type="par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B6A09E-49B5-4304-98D7-ABB85E142FC9}" type="sib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D6E5ED-DB5C-4DD8-BA92-FF7F6DF410D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E1FAA5-9D16-4D11-BF46-0905D0EE1176}" type="par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F4BEE2-32CF-435E-A36B-47EC246A2834}" type="sib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E90524-97A4-403B-B507-9168452158B5}">
      <dgm:prSet phldrT="[文本]" custT="1"/>
      <dgm:spPr>
        <a:blipFill>
          <a:blip xmlns:r="http://schemas.openxmlformats.org/officeDocument/2006/relationships" r:embed="rId2"/>
          <a:stretch>
            <a:fillRect l="-637" t="-28788" r="-3452" b="-4697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3879F6-AD42-4923-8E3D-7367FEEA1A53}" type="par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44B824-1D2F-439B-BC9A-873F51C542CC}" type="sib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57B03-CF38-4496-8D80-3DFBF65D8FA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A4E487-6A8E-415D-988E-C1DE3062BE6D}" type="par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CE76E2-F0A0-4FA3-8791-6A110538EEA1}" type="sib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3461C4-EDA2-4E61-8615-DC61D7BBACE5}">
      <dgm:prSet phldrT="[文本]" custT="1"/>
      <dgm:spPr>
        <a:blipFill>
          <a:blip xmlns:r="http://schemas.openxmlformats.org/officeDocument/2006/relationships" r:embed="rId3"/>
          <a:stretch>
            <a:fillRect l="-637" t="-28788" b="-484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928304-A690-41E3-B163-611451039841}" type="par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1CD011-5D6B-4EB0-97F0-D1F18F79AAAB}" type="sib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3BD3E4-6FD7-461D-8296-7B2338A06C6F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F0ECB7-BD7E-4DD0-86DF-248DA29E0753}" type="par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A2A9E4-88BA-494E-999E-E2991760A761}" type="sib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7B5494-54A1-4633-9BBA-C534E9FB879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4EA396-0B7C-49DA-B973-C19F55707F80}" type="par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1F97C-124D-4E75-B560-E4C82180A567}" type="sib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517414-9782-4FBB-BC82-5CF651255B1E}">
      <dgm:prSet phldrT="[文本]" custT="1"/>
      <dgm:spPr>
        <a:blipFill>
          <a:blip xmlns:r="http://schemas.openxmlformats.org/officeDocument/2006/relationships" r:embed="rId4"/>
          <a:stretch>
            <a:fillRect l="-637" t="-29231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2EDC3A9-58B7-4167-875F-B1B5399E6C4D}" type="par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4D86B-BDC6-4F28-B138-C0878427EBC6}" type="sib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5C1F62-FEBD-492B-A001-555BC0AB3002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AADF7-AC9B-408C-9CC7-4E0FB93CDB66}" type="par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7F15E9-45A4-435E-84DD-C57122AFD414}" type="sib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5EBFEA-8035-43D8-B290-7038FB86717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D70DCA-6F09-4467-8DBC-CD401FD7BBDA}" type="par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8F4BF3-5891-4B8D-9A13-81F2499CF1A8}" type="sib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8CA064-A309-49DE-A137-4B60AFD7E8B8}">
      <dgm:prSet phldrT="[文本]" custT="1"/>
      <dgm:spPr>
        <a:blipFill>
          <a:blip xmlns:r="http://schemas.openxmlformats.org/officeDocument/2006/relationships" r:embed="rId5"/>
          <a:stretch>
            <a:fillRect l="-637" t="-7914" r="-1221" b="-1726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49F7658-CA16-4F92-BB12-BBD97AF28D52}" type="par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D5985A-C9FE-435A-BF0E-D2D4B97802B7}" type="sib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8FD96-8ADB-4E22-80B1-2D47EFE6F19C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3ED044-6722-4C2B-A9C8-1F535678D9E7}" type="par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7FA9D4-E846-4A2B-84CB-180470CF064F}" type="sib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4CE955-6736-4A47-ACD3-5DA30B6A1574}">
      <dgm:prSet phldrT="[文本]" custT="1"/>
      <dgm:spPr>
        <a:blipFill>
          <a:blip xmlns:r="http://schemas.openxmlformats.org/officeDocument/2006/relationships" r:embed="rId6"/>
          <a:stretch>
            <a:fillRect l="-637" t="-30769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E9C75B9-F846-4FAD-BB0C-9C3461A59639}" type="par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000AE-F48E-4292-AF79-48618B650FDD}" type="sib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C48EC-E39C-4999-8D0D-B7D6AD16E8DD}" type="pres">
      <dgm:prSet presAssocID="{39CDDEB6-7DDB-492F-BD5E-70E777607DC0}" presName="linearFlow" presStyleCnt="0">
        <dgm:presLayoutVars>
          <dgm:dir/>
          <dgm:animLvl val="lvl"/>
          <dgm:resizeHandles val="exact"/>
        </dgm:presLayoutVars>
      </dgm:prSet>
      <dgm:spPr/>
    </dgm:pt>
    <dgm:pt modelId="{C25E4CEF-D90D-4AC7-A485-9B578B4101CC}" type="pres">
      <dgm:prSet presAssocID="{72D56202-2DCF-4333-BBD3-F8B2CA0D8EA8}" presName="composite" presStyleCnt="0"/>
      <dgm:spPr/>
    </dgm:pt>
    <dgm:pt modelId="{A300CA66-075B-4C99-9BC3-2AC8CAC5D11C}" type="pres">
      <dgm:prSet presAssocID="{72D56202-2DCF-4333-BBD3-F8B2CA0D8EA8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A3ACC743-A246-4429-BDA4-DEFE385BFA9B}" type="pres">
      <dgm:prSet presAssocID="{72D56202-2DCF-4333-BBD3-F8B2CA0D8EA8}" presName="descendantText" presStyleLbl="alignAcc1" presStyleIdx="0" presStyleCnt="7" custLinFactY="-200000" custLinFactNeighborX="15488" custLinFactNeighborY="-222770">
        <dgm:presLayoutVars>
          <dgm:bulletEnabled val="1"/>
        </dgm:presLayoutVars>
      </dgm:prSet>
      <dgm:spPr/>
    </dgm:pt>
    <dgm:pt modelId="{E6FD567D-04EF-4053-A449-7209C83A003A}" type="pres">
      <dgm:prSet presAssocID="{62C9FDED-D269-4A73-ADB7-B763D9BDD3B1}" presName="sp" presStyleCnt="0"/>
      <dgm:spPr/>
    </dgm:pt>
    <dgm:pt modelId="{95EA6806-EC68-44D2-87B6-CDA63D15635F}" type="pres">
      <dgm:prSet presAssocID="{15D6E5ED-DB5C-4DD8-BA92-FF7F6DF410DB}" presName="composite" presStyleCnt="0"/>
      <dgm:spPr/>
    </dgm:pt>
    <dgm:pt modelId="{4F9102CD-CB37-4270-90AA-725027F749E8}" type="pres">
      <dgm:prSet presAssocID="{15D6E5ED-DB5C-4DD8-BA92-FF7F6DF410DB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5F17E1DC-1165-4DA9-8343-66150810DC6A}" type="pres">
      <dgm:prSet presAssocID="{15D6E5ED-DB5C-4DD8-BA92-FF7F6DF410DB}" presName="descendantText" presStyleLbl="alignAcc1" presStyleIdx="1" presStyleCnt="7">
        <dgm:presLayoutVars>
          <dgm:bulletEnabled val="1"/>
        </dgm:presLayoutVars>
      </dgm:prSet>
      <dgm:spPr/>
    </dgm:pt>
    <dgm:pt modelId="{56FE67B4-3760-4825-AE1D-4D3A24FAD179}" type="pres">
      <dgm:prSet presAssocID="{A9F4BEE2-32CF-435E-A36B-47EC246A2834}" presName="sp" presStyleCnt="0"/>
      <dgm:spPr/>
    </dgm:pt>
    <dgm:pt modelId="{F3A864FC-8617-4872-ADC9-E4250BB7BF55}" type="pres">
      <dgm:prSet presAssocID="{33157B03-CF38-4496-8D80-3DFBF65D8FA3}" presName="composite" presStyleCnt="0"/>
      <dgm:spPr/>
    </dgm:pt>
    <dgm:pt modelId="{AA35FFE2-49F3-4960-95DD-988E20E0BF88}" type="pres">
      <dgm:prSet presAssocID="{33157B03-CF38-4496-8D80-3DFBF65D8FA3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501F97CF-A5DE-43EA-9FF3-718FADEFBAB5}" type="pres">
      <dgm:prSet presAssocID="{33157B03-CF38-4496-8D80-3DFBF65D8FA3}" presName="descendantText" presStyleLbl="alignAcc1" presStyleIdx="2" presStyleCnt="7">
        <dgm:presLayoutVars>
          <dgm:bulletEnabled val="1"/>
        </dgm:presLayoutVars>
      </dgm:prSet>
      <dgm:spPr/>
    </dgm:pt>
    <dgm:pt modelId="{5B496CA6-E2B8-418C-B1E8-11777106709A}" type="pres">
      <dgm:prSet presAssocID="{3ACE76E2-F0A0-4FA3-8791-6A110538EEA1}" presName="sp" presStyleCnt="0"/>
      <dgm:spPr/>
    </dgm:pt>
    <dgm:pt modelId="{0806D238-3491-4542-9846-165004D19F8F}" type="pres">
      <dgm:prSet presAssocID="{8C3BD3E4-6FD7-461D-8296-7B2338A06C6F}" presName="composite" presStyleCnt="0"/>
      <dgm:spPr/>
    </dgm:pt>
    <dgm:pt modelId="{E3E6F315-B2E7-4093-9E74-61063165D9AE}" type="pres">
      <dgm:prSet presAssocID="{8C3BD3E4-6FD7-461D-8296-7B2338A06C6F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97B5D693-051A-45E0-AE78-53637C5ED7E7}" type="pres">
      <dgm:prSet presAssocID="{8C3BD3E4-6FD7-461D-8296-7B2338A06C6F}" presName="descendantText" presStyleLbl="alignAcc1" presStyleIdx="3" presStyleCnt="7">
        <dgm:presLayoutVars>
          <dgm:bulletEnabled val="1"/>
        </dgm:presLayoutVars>
      </dgm:prSet>
      <dgm:spPr/>
    </dgm:pt>
    <dgm:pt modelId="{29CBFCD4-5C6A-4B0C-863D-A72D9EA0141D}" type="pres">
      <dgm:prSet presAssocID="{A8A2A9E4-88BA-494E-999E-E2991760A761}" presName="sp" presStyleCnt="0"/>
      <dgm:spPr/>
    </dgm:pt>
    <dgm:pt modelId="{11AC9BE9-8937-4722-B322-D31AFE52A0CD}" type="pres">
      <dgm:prSet presAssocID="{6A7B5494-54A1-4633-9BBA-C534E9FB879B}" presName="composite" presStyleCnt="0"/>
      <dgm:spPr/>
    </dgm:pt>
    <dgm:pt modelId="{965BE164-FA63-4CE5-B0CF-8C43E12F8707}" type="pres">
      <dgm:prSet presAssocID="{6A7B5494-54A1-4633-9BBA-C534E9FB879B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ADB842DD-EC6A-4936-AC77-95DC2FB10B01}" type="pres">
      <dgm:prSet presAssocID="{6A7B5494-54A1-4633-9BBA-C534E9FB879B}" presName="descendantText" presStyleLbl="alignAcc1" presStyleIdx="4" presStyleCnt="7">
        <dgm:presLayoutVars>
          <dgm:bulletEnabled val="1"/>
        </dgm:presLayoutVars>
      </dgm:prSet>
      <dgm:spPr/>
    </dgm:pt>
    <dgm:pt modelId="{1786BF83-2F94-4A33-B56B-8955FBD930A8}" type="pres">
      <dgm:prSet presAssocID="{7001F97C-124D-4E75-B560-E4C82180A567}" presName="sp" presStyleCnt="0"/>
      <dgm:spPr/>
    </dgm:pt>
    <dgm:pt modelId="{1B0662D8-4253-4595-A5EC-C2E72BBFD2AB}" type="pres">
      <dgm:prSet presAssocID="{065EBFEA-8035-43D8-B290-7038FB867173}" presName="composite" presStyleCnt="0"/>
      <dgm:spPr/>
    </dgm:pt>
    <dgm:pt modelId="{8B18D25D-D565-4AB3-BF4F-E2A3BD2FA797}" type="pres">
      <dgm:prSet presAssocID="{065EBFEA-8035-43D8-B290-7038FB867173}" presName="parentText" presStyleLbl="alignNode1" presStyleIdx="5" presStyleCnt="7" custLinFactNeighborY="-14754">
        <dgm:presLayoutVars>
          <dgm:chMax val="1"/>
          <dgm:bulletEnabled val="1"/>
        </dgm:presLayoutVars>
      </dgm:prSet>
      <dgm:spPr/>
    </dgm:pt>
    <dgm:pt modelId="{307AAFD0-1516-4347-8521-020E2A4268A2}" type="pres">
      <dgm:prSet presAssocID="{065EBFEA-8035-43D8-B290-7038FB867173}" presName="descendantText" presStyleLbl="alignAcc1" presStyleIdx="5" presStyleCnt="7" custScaleY="214621">
        <dgm:presLayoutVars>
          <dgm:bulletEnabled val="1"/>
        </dgm:presLayoutVars>
      </dgm:prSet>
      <dgm:spPr/>
    </dgm:pt>
    <dgm:pt modelId="{C3971BE5-9637-44E2-AAE3-CA90F1BB5E1A}" type="pres">
      <dgm:prSet presAssocID="{E28F4BF3-5891-4B8D-9A13-81F2499CF1A8}" presName="sp" presStyleCnt="0"/>
      <dgm:spPr/>
    </dgm:pt>
    <dgm:pt modelId="{999092E4-0F33-4995-BADD-E238C6D89C76}" type="pres">
      <dgm:prSet presAssocID="{C388FD96-8ADB-4E22-80B1-2D47EFE6F19C}" presName="composite" presStyleCnt="0"/>
      <dgm:spPr/>
    </dgm:pt>
    <dgm:pt modelId="{46373C92-BC0A-4981-A9A6-436B1C188035}" type="pres">
      <dgm:prSet presAssocID="{C388FD96-8ADB-4E22-80B1-2D47EFE6F19C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15CF14A9-E74A-4394-87EC-D939F3118F67}" type="pres">
      <dgm:prSet presAssocID="{C388FD96-8ADB-4E22-80B1-2D47EFE6F19C}" presName="descendantText" presStyleLbl="alignAcc1" presStyleIdx="6" presStyleCnt="7" custLinFactNeighborX="509" custLinFactNeighborY="63444">
        <dgm:presLayoutVars>
          <dgm:bulletEnabled val="1"/>
        </dgm:presLayoutVars>
      </dgm:prSet>
      <dgm:spPr/>
    </dgm:pt>
  </dgm:ptLst>
  <dgm:cxnLst>
    <dgm:cxn modelId="{7AD56673-344D-4D37-9F2C-EF907F8B5173}" srcId="{6A7B5494-54A1-4633-9BBA-C534E9FB879B}" destId="{215C1F62-FEBD-492B-A001-555BC0AB3002}" srcOrd="0" destOrd="0" parTransId="{E72AADF7-AC9B-408C-9CC7-4E0FB93CDB66}" sibTransId="{2A7F15E9-45A4-435E-84DD-C57122AFD414}"/>
    <dgm:cxn modelId="{5781FE36-76AF-4AC0-B61F-60AA9366D6F8}" srcId="{39CDDEB6-7DDB-492F-BD5E-70E777607DC0}" destId="{6A7B5494-54A1-4633-9BBA-C534E9FB879B}" srcOrd="4" destOrd="0" parTransId="{504EA396-0B7C-49DA-B973-C19F55707F80}" sibTransId="{7001F97C-124D-4E75-B560-E4C82180A567}"/>
    <dgm:cxn modelId="{EA9C70B4-6FF4-4E0F-8427-E903EF0D3B66}" type="presOf" srcId="{46E90524-97A4-403B-B507-9168452158B5}" destId="{5F17E1DC-1165-4DA9-8343-66150810DC6A}" srcOrd="0" destOrd="0" presId="urn:microsoft.com/office/officeart/2005/8/layout/chevron2"/>
    <dgm:cxn modelId="{F8BE160F-4BDA-4CD0-A2EA-82574CA23A46}" type="presOf" srcId="{C388FD96-8ADB-4E22-80B1-2D47EFE6F19C}" destId="{46373C92-BC0A-4981-A9A6-436B1C188035}" srcOrd="0" destOrd="0" presId="urn:microsoft.com/office/officeart/2005/8/layout/chevron2"/>
    <dgm:cxn modelId="{018C7147-441E-4AC4-9AA9-93A26C95A31E}" srcId="{39CDDEB6-7DDB-492F-BD5E-70E777607DC0}" destId="{C388FD96-8ADB-4E22-80B1-2D47EFE6F19C}" srcOrd="6" destOrd="0" parTransId="{7D3ED044-6722-4C2B-A9C8-1F535678D9E7}" sibTransId="{FA7FA9D4-E846-4A2B-84CB-180470CF064F}"/>
    <dgm:cxn modelId="{17EEDA16-A599-4686-BCD7-EF4B045854A5}" srcId="{39CDDEB6-7DDB-492F-BD5E-70E777607DC0}" destId="{8C3BD3E4-6FD7-461D-8296-7B2338A06C6F}" srcOrd="3" destOrd="0" parTransId="{95F0ECB7-BD7E-4DD0-86DF-248DA29E0753}" sibTransId="{A8A2A9E4-88BA-494E-999E-E2991760A761}"/>
    <dgm:cxn modelId="{2BD83B10-4316-4293-8D28-84A67EFDA819}" type="presOf" srcId="{338CA064-A309-49DE-A137-4B60AFD7E8B8}" destId="{307AAFD0-1516-4347-8521-020E2A4268A2}" srcOrd="0" destOrd="0" presId="urn:microsoft.com/office/officeart/2005/8/layout/chevron2"/>
    <dgm:cxn modelId="{248E6958-8F10-4A8A-9E6A-46D8148C189D}" type="presOf" srcId="{33157B03-CF38-4496-8D80-3DFBF65D8FA3}" destId="{AA35FFE2-49F3-4960-95DD-988E20E0BF88}" srcOrd="0" destOrd="0" presId="urn:microsoft.com/office/officeart/2005/8/layout/chevron2"/>
    <dgm:cxn modelId="{BE66DD3E-1ABD-46E5-8F41-795AF2DF8F62}" type="presOf" srcId="{774CE955-6736-4A47-ACD3-5DA30B6A1574}" destId="{15CF14A9-E74A-4394-87EC-D939F3118F67}" srcOrd="0" destOrd="0" presId="urn:microsoft.com/office/officeart/2005/8/layout/chevron2"/>
    <dgm:cxn modelId="{C6E72709-4535-46A6-9FDA-47311F767B48}" srcId="{33157B03-CF38-4496-8D80-3DFBF65D8FA3}" destId="{5F3461C4-EDA2-4E61-8615-DC61D7BBACE5}" srcOrd="0" destOrd="0" parTransId="{75928304-A690-41E3-B163-611451039841}" sibTransId="{C31CD011-5D6B-4EB0-97F0-D1F18F79AAAB}"/>
    <dgm:cxn modelId="{BFD1B19E-D1A5-4C98-94AA-F2F4159DEDB8}" srcId="{8C3BD3E4-6FD7-461D-8296-7B2338A06C6F}" destId="{81517414-9782-4FBB-BC82-5CF651255B1E}" srcOrd="0" destOrd="0" parTransId="{B2EDC3A9-58B7-4167-875F-B1B5399E6C4D}" sibTransId="{5094D86B-BDC6-4F28-B138-C0878427EBC6}"/>
    <dgm:cxn modelId="{A24C6570-93B0-46C1-876F-891346069AF0}" type="presOf" srcId="{15D6E5ED-DB5C-4DD8-BA92-FF7F6DF410DB}" destId="{4F9102CD-CB37-4270-90AA-725027F749E8}" srcOrd="0" destOrd="0" presId="urn:microsoft.com/office/officeart/2005/8/layout/chevron2"/>
    <dgm:cxn modelId="{F1AF6115-48FC-4B12-B404-918F88E0A329}" srcId="{39CDDEB6-7DDB-492F-BD5E-70E777607DC0}" destId="{72D56202-2DCF-4333-BBD3-F8B2CA0D8EA8}" srcOrd="0" destOrd="0" parTransId="{7A3672AA-8DD1-46C4-8407-B4F7276F3300}" sibTransId="{62C9FDED-D269-4A73-ADB7-B763D9BDD3B1}"/>
    <dgm:cxn modelId="{A71F5508-FAB0-4D27-A2B5-4D10A9B7C01C}" srcId="{15D6E5ED-DB5C-4DD8-BA92-FF7F6DF410DB}" destId="{46E90524-97A4-403B-B507-9168452158B5}" srcOrd="0" destOrd="0" parTransId="{E23879F6-AD42-4923-8E3D-7367FEEA1A53}" sibTransId="{9644B824-1D2F-439B-BC9A-873F51C542CC}"/>
    <dgm:cxn modelId="{D482D7AE-6A9E-4E8D-8651-38B93906BB18}" srcId="{72D56202-2DCF-4333-BBD3-F8B2CA0D8EA8}" destId="{1B5D27F5-6AC1-45FF-A1F6-CAACAF6A6E4A}" srcOrd="0" destOrd="0" parTransId="{D09BC09B-301F-47D1-BF02-00BD53507AFB}" sibTransId="{53B6A09E-49B5-4304-98D7-ABB85E142FC9}"/>
    <dgm:cxn modelId="{AA2F9D66-FE40-456B-A136-BFB9A8389E1A}" type="presOf" srcId="{065EBFEA-8035-43D8-B290-7038FB867173}" destId="{8B18D25D-D565-4AB3-BF4F-E2A3BD2FA797}" srcOrd="0" destOrd="0" presId="urn:microsoft.com/office/officeart/2005/8/layout/chevron2"/>
    <dgm:cxn modelId="{3722E17C-C663-4FF8-BEE2-0D5F89E49C6C}" srcId="{065EBFEA-8035-43D8-B290-7038FB867173}" destId="{338CA064-A309-49DE-A137-4B60AFD7E8B8}" srcOrd="0" destOrd="0" parTransId="{E49F7658-CA16-4F92-BB12-BBD97AF28D52}" sibTransId="{ECD5985A-C9FE-435A-BF0E-D2D4B97802B7}"/>
    <dgm:cxn modelId="{1EBFC56B-0A3E-4799-93FC-2FC4278B75CE}" srcId="{39CDDEB6-7DDB-492F-BD5E-70E777607DC0}" destId="{33157B03-CF38-4496-8D80-3DFBF65D8FA3}" srcOrd="2" destOrd="0" parTransId="{49A4E487-6A8E-415D-988E-C1DE3062BE6D}" sibTransId="{3ACE76E2-F0A0-4FA3-8791-6A110538EEA1}"/>
    <dgm:cxn modelId="{160200B0-3E76-4031-A1E1-12A74C115656}" type="presOf" srcId="{1B5D27F5-6AC1-45FF-A1F6-CAACAF6A6E4A}" destId="{A3ACC743-A246-4429-BDA4-DEFE385BFA9B}" srcOrd="0" destOrd="0" presId="urn:microsoft.com/office/officeart/2005/8/layout/chevron2"/>
    <dgm:cxn modelId="{63165060-F9AE-493F-862F-6D0C8F303D01}" srcId="{39CDDEB6-7DDB-492F-BD5E-70E777607DC0}" destId="{15D6E5ED-DB5C-4DD8-BA92-FF7F6DF410DB}" srcOrd="1" destOrd="0" parTransId="{E7E1FAA5-9D16-4D11-BF46-0905D0EE1176}" sibTransId="{A9F4BEE2-32CF-435E-A36B-47EC246A2834}"/>
    <dgm:cxn modelId="{3616AAB9-5731-4DEB-A4F1-5B0D1A601B4D}" type="presOf" srcId="{215C1F62-FEBD-492B-A001-555BC0AB3002}" destId="{ADB842DD-EC6A-4936-AC77-95DC2FB10B01}" srcOrd="0" destOrd="0" presId="urn:microsoft.com/office/officeart/2005/8/layout/chevron2"/>
    <dgm:cxn modelId="{F58B5D5B-927D-427F-ADE3-0C39759843A4}" type="presOf" srcId="{39CDDEB6-7DDB-492F-BD5E-70E777607DC0}" destId="{856C48EC-E39C-4999-8D0D-B7D6AD16E8DD}" srcOrd="0" destOrd="0" presId="urn:microsoft.com/office/officeart/2005/8/layout/chevron2"/>
    <dgm:cxn modelId="{DAAD66F6-66C8-4502-A226-6392AC983E0B}" type="presOf" srcId="{6A7B5494-54A1-4633-9BBA-C534E9FB879B}" destId="{965BE164-FA63-4CE5-B0CF-8C43E12F8707}" srcOrd="0" destOrd="0" presId="urn:microsoft.com/office/officeart/2005/8/layout/chevron2"/>
    <dgm:cxn modelId="{F1BFD5C8-5E2B-424E-A5AD-B35A54A62E36}" type="presOf" srcId="{8C3BD3E4-6FD7-461D-8296-7B2338A06C6F}" destId="{E3E6F315-B2E7-4093-9E74-61063165D9AE}" srcOrd="0" destOrd="0" presId="urn:microsoft.com/office/officeart/2005/8/layout/chevron2"/>
    <dgm:cxn modelId="{F9B03F3B-6698-4066-82E0-39848B86D870}" srcId="{C388FD96-8ADB-4E22-80B1-2D47EFE6F19C}" destId="{774CE955-6736-4A47-ACD3-5DA30B6A1574}" srcOrd="0" destOrd="0" parTransId="{4E9C75B9-F846-4FAD-BB0C-9C3461A59639}" sibTransId="{D5E000AE-F48E-4292-AF79-48618B650FDD}"/>
    <dgm:cxn modelId="{B312A617-4AE5-466D-9D7F-C363CA7EAC8D}" type="presOf" srcId="{72D56202-2DCF-4333-BBD3-F8B2CA0D8EA8}" destId="{A300CA66-075B-4C99-9BC3-2AC8CAC5D11C}" srcOrd="0" destOrd="0" presId="urn:microsoft.com/office/officeart/2005/8/layout/chevron2"/>
    <dgm:cxn modelId="{DA46E057-8D99-47D5-801B-81C2F0A2AB56}" type="presOf" srcId="{5F3461C4-EDA2-4E61-8615-DC61D7BBACE5}" destId="{501F97CF-A5DE-43EA-9FF3-718FADEFBAB5}" srcOrd="0" destOrd="0" presId="urn:microsoft.com/office/officeart/2005/8/layout/chevron2"/>
    <dgm:cxn modelId="{A02B28E4-0EEA-4071-8A56-26ECF8940E14}" srcId="{39CDDEB6-7DDB-492F-BD5E-70E777607DC0}" destId="{065EBFEA-8035-43D8-B290-7038FB867173}" srcOrd="5" destOrd="0" parTransId="{91D70DCA-6F09-4467-8DBC-CD401FD7BBDA}" sibTransId="{E28F4BF3-5891-4B8D-9A13-81F2499CF1A8}"/>
    <dgm:cxn modelId="{CD1C3290-6AD3-4F92-A5F2-F26D263214EE}" type="presOf" srcId="{81517414-9782-4FBB-BC82-5CF651255B1E}" destId="{97B5D693-051A-45E0-AE78-53637C5ED7E7}" srcOrd="0" destOrd="0" presId="urn:microsoft.com/office/officeart/2005/8/layout/chevron2"/>
    <dgm:cxn modelId="{3159043B-820F-4476-8A21-2298DB63AC6C}" type="presParOf" srcId="{856C48EC-E39C-4999-8D0D-B7D6AD16E8DD}" destId="{C25E4CEF-D90D-4AC7-A485-9B578B4101CC}" srcOrd="0" destOrd="0" presId="urn:microsoft.com/office/officeart/2005/8/layout/chevron2"/>
    <dgm:cxn modelId="{6A216343-C20E-4E98-96E6-4808322E2FB3}" type="presParOf" srcId="{C25E4CEF-D90D-4AC7-A485-9B578B4101CC}" destId="{A300CA66-075B-4C99-9BC3-2AC8CAC5D11C}" srcOrd="0" destOrd="0" presId="urn:microsoft.com/office/officeart/2005/8/layout/chevron2"/>
    <dgm:cxn modelId="{A2D3F1E4-B817-4460-9229-ACD6E17EED3F}" type="presParOf" srcId="{C25E4CEF-D90D-4AC7-A485-9B578B4101CC}" destId="{A3ACC743-A246-4429-BDA4-DEFE385BFA9B}" srcOrd="1" destOrd="0" presId="urn:microsoft.com/office/officeart/2005/8/layout/chevron2"/>
    <dgm:cxn modelId="{E26B3CF8-4B4B-4392-AB3D-09F116B73D14}" type="presParOf" srcId="{856C48EC-E39C-4999-8D0D-B7D6AD16E8DD}" destId="{E6FD567D-04EF-4053-A449-7209C83A003A}" srcOrd="1" destOrd="0" presId="urn:microsoft.com/office/officeart/2005/8/layout/chevron2"/>
    <dgm:cxn modelId="{3A556E36-E650-496D-B178-6C2369DEC9C7}" type="presParOf" srcId="{856C48EC-E39C-4999-8D0D-B7D6AD16E8DD}" destId="{95EA6806-EC68-44D2-87B6-CDA63D15635F}" srcOrd="2" destOrd="0" presId="urn:microsoft.com/office/officeart/2005/8/layout/chevron2"/>
    <dgm:cxn modelId="{05511FC0-19CC-4B58-AB92-273C04258BEB}" type="presParOf" srcId="{95EA6806-EC68-44D2-87B6-CDA63D15635F}" destId="{4F9102CD-CB37-4270-90AA-725027F749E8}" srcOrd="0" destOrd="0" presId="urn:microsoft.com/office/officeart/2005/8/layout/chevron2"/>
    <dgm:cxn modelId="{2DE7D697-64D8-48A8-8E7E-9ADD4ACA722B}" type="presParOf" srcId="{95EA6806-EC68-44D2-87B6-CDA63D15635F}" destId="{5F17E1DC-1165-4DA9-8343-66150810DC6A}" srcOrd="1" destOrd="0" presId="urn:microsoft.com/office/officeart/2005/8/layout/chevron2"/>
    <dgm:cxn modelId="{46B02D91-A950-422C-A134-12B9E31DF546}" type="presParOf" srcId="{856C48EC-E39C-4999-8D0D-B7D6AD16E8DD}" destId="{56FE67B4-3760-4825-AE1D-4D3A24FAD179}" srcOrd="3" destOrd="0" presId="urn:microsoft.com/office/officeart/2005/8/layout/chevron2"/>
    <dgm:cxn modelId="{DF3B39BF-03EF-4F66-931C-F67635F89ABB}" type="presParOf" srcId="{856C48EC-E39C-4999-8D0D-B7D6AD16E8DD}" destId="{F3A864FC-8617-4872-ADC9-E4250BB7BF55}" srcOrd="4" destOrd="0" presId="urn:microsoft.com/office/officeart/2005/8/layout/chevron2"/>
    <dgm:cxn modelId="{DAA75288-32D4-4134-B796-6D7640CA05D4}" type="presParOf" srcId="{F3A864FC-8617-4872-ADC9-E4250BB7BF55}" destId="{AA35FFE2-49F3-4960-95DD-988E20E0BF88}" srcOrd="0" destOrd="0" presId="urn:microsoft.com/office/officeart/2005/8/layout/chevron2"/>
    <dgm:cxn modelId="{57426287-9303-4B09-8B98-8D3FB43F9A04}" type="presParOf" srcId="{F3A864FC-8617-4872-ADC9-E4250BB7BF55}" destId="{501F97CF-A5DE-43EA-9FF3-718FADEFBAB5}" srcOrd="1" destOrd="0" presId="urn:microsoft.com/office/officeart/2005/8/layout/chevron2"/>
    <dgm:cxn modelId="{C4CAB71F-B669-4884-AF7B-B7BEF31D77A6}" type="presParOf" srcId="{856C48EC-E39C-4999-8D0D-B7D6AD16E8DD}" destId="{5B496CA6-E2B8-418C-B1E8-11777106709A}" srcOrd="5" destOrd="0" presId="urn:microsoft.com/office/officeart/2005/8/layout/chevron2"/>
    <dgm:cxn modelId="{135629FB-6D09-4535-8DA8-90FE694281C1}" type="presParOf" srcId="{856C48EC-E39C-4999-8D0D-B7D6AD16E8DD}" destId="{0806D238-3491-4542-9846-165004D19F8F}" srcOrd="6" destOrd="0" presId="urn:microsoft.com/office/officeart/2005/8/layout/chevron2"/>
    <dgm:cxn modelId="{E629BD85-001C-4441-87F2-32A144ACDF5C}" type="presParOf" srcId="{0806D238-3491-4542-9846-165004D19F8F}" destId="{E3E6F315-B2E7-4093-9E74-61063165D9AE}" srcOrd="0" destOrd="0" presId="urn:microsoft.com/office/officeart/2005/8/layout/chevron2"/>
    <dgm:cxn modelId="{8763A04A-11A6-467E-91D9-98AF465536C7}" type="presParOf" srcId="{0806D238-3491-4542-9846-165004D19F8F}" destId="{97B5D693-051A-45E0-AE78-53637C5ED7E7}" srcOrd="1" destOrd="0" presId="urn:microsoft.com/office/officeart/2005/8/layout/chevron2"/>
    <dgm:cxn modelId="{39FCDCF5-1364-486D-8DD4-A07342712653}" type="presParOf" srcId="{856C48EC-E39C-4999-8D0D-B7D6AD16E8DD}" destId="{29CBFCD4-5C6A-4B0C-863D-A72D9EA0141D}" srcOrd="7" destOrd="0" presId="urn:microsoft.com/office/officeart/2005/8/layout/chevron2"/>
    <dgm:cxn modelId="{0B568763-CC85-4A24-8FF2-3EB5CADE572C}" type="presParOf" srcId="{856C48EC-E39C-4999-8D0D-B7D6AD16E8DD}" destId="{11AC9BE9-8937-4722-B322-D31AFE52A0CD}" srcOrd="8" destOrd="0" presId="urn:microsoft.com/office/officeart/2005/8/layout/chevron2"/>
    <dgm:cxn modelId="{A64B7B7E-5D24-44D0-B823-46AAAFF64E5C}" type="presParOf" srcId="{11AC9BE9-8937-4722-B322-D31AFE52A0CD}" destId="{965BE164-FA63-4CE5-B0CF-8C43E12F8707}" srcOrd="0" destOrd="0" presId="urn:microsoft.com/office/officeart/2005/8/layout/chevron2"/>
    <dgm:cxn modelId="{92434F45-F610-4DDA-A3A7-337EEF20AA56}" type="presParOf" srcId="{11AC9BE9-8937-4722-B322-D31AFE52A0CD}" destId="{ADB842DD-EC6A-4936-AC77-95DC2FB10B01}" srcOrd="1" destOrd="0" presId="urn:microsoft.com/office/officeart/2005/8/layout/chevron2"/>
    <dgm:cxn modelId="{D4F6F545-9B01-4C57-8C73-537BC8096020}" type="presParOf" srcId="{856C48EC-E39C-4999-8D0D-B7D6AD16E8DD}" destId="{1786BF83-2F94-4A33-B56B-8955FBD930A8}" srcOrd="9" destOrd="0" presId="urn:microsoft.com/office/officeart/2005/8/layout/chevron2"/>
    <dgm:cxn modelId="{36D2B880-9D54-4301-9116-24D8BD0DBDA3}" type="presParOf" srcId="{856C48EC-E39C-4999-8D0D-B7D6AD16E8DD}" destId="{1B0662D8-4253-4595-A5EC-C2E72BBFD2AB}" srcOrd="10" destOrd="0" presId="urn:microsoft.com/office/officeart/2005/8/layout/chevron2"/>
    <dgm:cxn modelId="{FA5B674D-4656-44D2-B301-5CFCE301B742}" type="presParOf" srcId="{1B0662D8-4253-4595-A5EC-C2E72BBFD2AB}" destId="{8B18D25D-D565-4AB3-BF4F-E2A3BD2FA797}" srcOrd="0" destOrd="0" presId="urn:microsoft.com/office/officeart/2005/8/layout/chevron2"/>
    <dgm:cxn modelId="{DE4E80FE-0025-4F62-B316-029E09EC1DDA}" type="presParOf" srcId="{1B0662D8-4253-4595-A5EC-C2E72BBFD2AB}" destId="{307AAFD0-1516-4347-8521-020E2A4268A2}" srcOrd="1" destOrd="0" presId="urn:microsoft.com/office/officeart/2005/8/layout/chevron2"/>
    <dgm:cxn modelId="{CCF473E9-473B-4C77-9D2E-3DB70B576A50}" type="presParOf" srcId="{856C48EC-E39C-4999-8D0D-B7D6AD16E8DD}" destId="{C3971BE5-9637-44E2-AAE3-CA90F1BB5E1A}" srcOrd="11" destOrd="0" presId="urn:microsoft.com/office/officeart/2005/8/layout/chevron2"/>
    <dgm:cxn modelId="{37373873-7AD4-4C65-8DD7-7D8E4F356DB0}" type="presParOf" srcId="{856C48EC-E39C-4999-8D0D-B7D6AD16E8DD}" destId="{999092E4-0F33-4995-BADD-E238C6D89C76}" srcOrd="12" destOrd="0" presId="urn:microsoft.com/office/officeart/2005/8/layout/chevron2"/>
    <dgm:cxn modelId="{6334E247-23DA-4AA6-B78A-861094AF6743}" type="presParOf" srcId="{999092E4-0F33-4995-BADD-E238C6D89C76}" destId="{46373C92-BC0A-4981-A9A6-436B1C188035}" srcOrd="0" destOrd="0" presId="urn:microsoft.com/office/officeart/2005/8/layout/chevron2"/>
    <dgm:cxn modelId="{E1CF6FD8-186C-4BC4-BF24-5AAEC0A4DF14}" type="presParOf" srcId="{999092E4-0F33-4995-BADD-E238C6D89C76}" destId="{15CF14A9-E74A-4394-87EC-D939F3118F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0E583-27EB-4E6D-AF20-A1052F4A5295}" type="doc">
      <dgm:prSet loTypeId="urn:microsoft.com/office/officeart/2009/3/layout/BlockDescending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A9479-3BD7-4E9D-91B8-C8A2CA9AC457}">
      <dgm:prSet phldrT="[文本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EA640E78-728E-4BEC-A669-F256E9CD4A5D}" type="par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BB234D1D-4939-4771-92C3-1F748B98BA82}" type="sibTrans" cxnId="{5CD34439-4FD9-49D8-AE0C-1E2652AFB820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F4DBA9-8452-4557-9E5E-1B2E70528A64}">
          <dgm:prSet phldrT="[文本]" custT="1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对于平面上全部三角形构成的集合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ℝ</m:t>
                      </m:r>
                    </m:e>
                    <m:sup>
                      <m:r>
                        <a:rPr lang="en-US" sz="1800"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，三角形之间的全等关系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≅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及相似关系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均为等价关系；</a:t>
              </a:r>
              <a:endParaRPr lang="zh-CN" altLang="en-US" sz="1800" dirty="0"/>
            </a:p>
          </dgm:t>
        </dgm:pt>
      </mc:Choice>
      <mc:Fallback xmlns="">
        <dgm:pt modelId="{79F4DBA9-8452-4557-9E5E-1B2E70528A64}">
          <dgm:prSet phldrT="[文本]" custT="1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对于平面上全部三角形构成的集合</a:t>
              </a:r>
              <a:r>
                <a:rPr lang="en-US" sz="1800" i="0">
                  <a:latin typeface="Cambria Math" panose="02040503050406030204" pitchFamily="18" charset="0"/>
                </a:rPr>
                <a:t>ℝ^6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，三角形之间的全等关系</a:t>
              </a:r>
              <a:r>
                <a:rPr lang="en-US" sz="1800" i="0">
                  <a:latin typeface="Cambria Math" panose="02040503050406030204" pitchFamily="18" charset="0"/>
                </a:rPr>
                <a:t>≅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及相似关系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均为等价关系；</a:t>
              </a:r>
              <a:endParaRPr lang="zh-CN" altLang="en-US" sz="1800" dirty="0"/>
            </a:p>
          </dgm:t>
        </dgm:pt>
      </mc:Fallback>
    </mc:AlternateContent>
    <dgm:pt modelId="{BB8A5C49-4BB4-404B-BA17-D2626184260A}" type="par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4A7D27E5-C475-4B73-9123-7F5DC887602D}" type="sib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B2BDB28F-567B-46C9-9C30-DDB135DF9FF9}">
      <dgm:prSet phldrT="[文本]"/>
      <dgm:spPr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0CC9578D-1A68-4FC0-8AC1-F7E1DDFEF62F}" type="par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AE9F795D-B514-4A8F-AE54-519FB7BEC28D}" type="sibTrans" cxnId="{0811884F-8341-42B2-9ED5-BF6350968692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69BDF85-E764-498E-92C0-7AE6A9734946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对于无向图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G</m:t>
                  </m:r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中的顶点构成的集合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，定义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代表顶点间的连通性，即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∀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𝑢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,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  <m:r>
                    <a:rPr lang="en-US" sz="1800">
                      <a:latin typeface="Cambria Math" panose="02040503050406030204" pitchFamily="18" charset="0"/>
                    </a:rPr>
                    <m:t>∈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当且仅当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连通，则顶点间的连通性是一个等价关系</a:t>
              </a:r>
              <a:endParaRPr lang="zh-CN" altLang="en-US" sz="1800" dirty="0"/>
            </a:p>
          </dgm:t>
        </dgm:pt>
      </mc:Choice>
      <mc:Fallback xmlns="">
        <dgm:pt modelId="{869BDF85-E764-498E-92C0-7AE6A9734946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对于无向图</a:t>
              </a:r>
              <a:r>
                <a:rPr lang="en-US" sz="1800" i="0">
                  <a:latin typeface="Cambria Math" panose="02040503050406030204" pitchFamily="18" charset="0"/>
                </a:rPr>
                <a:t>G=(V,E)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中的顶点构成的集合</a:t>
              </a:r>
              <a:r>
                <a:rPr lang="en-US" sz="1800" i="0">
                  <a:latin typeface="Cambria Math" panose="02040503050406030204" pitchFamily="18" charset="0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，定义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代表顶点间的连通性，即</a:t>
              </a:r>
              <a:r>
                <a:rPr lang="en-US" sz="1800" i="0">
                  <a:latin typeface="Cambria Math" panose="02040503050406030204" pitchFamily="18" charset="0"/>
                </a:rPr>
                <a:t>∀𝑢,𝑣∈V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当且仅当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连通，则顶点间的连通性是一个等价关系</a:t>
              </a:r>
              <a:endParaRPr lang="zh-CN" altLang="en-US" sz="1800" dirty="0"/>
            </a:p>
          </dgm:t>
        </dgm:pt>
      </mc:Fallback>
    </mc:AlternateContent>
    <dgm:pt modelId="{8BCCE27F-3545-4F5B-8B1A-31ACF02DE443}" type="par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85E55203-0CF8-4ABE-8103-9A349D4D5541}" type="sib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B25F3906-9FF1-47F3-B4F5-39CD3CCFBB6E}">
      <dgm:prSet phldrT="[文本]"/>
      <dgm:spPr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</a:gradFill>
      </dgm:spPr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FD92E7E0-1E6B-4B03-B0E7-356B257AA135}" type="par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F8E8F4FA-93B7-4B37-B108-968D16518A07}" type="sib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0B188432-3CFB-4C42-9E99-BA9671260CF8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dirty="0"/>
        </a:p>
      </dgm:t>
    </dgm:pt>
    <dgm:pt modelId="{54199087-DDEC-4A4C-8D3E-4D851341E64C}" type="par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A1937D6B-4256-43CE-BED7-94E03F660DDF}" type="sib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3354EBB9-B5A7-4F1F-9FAB-E7C9609D680F}" type="pres">
      <dgm:prSet presAssocID="{EAB0E583-27EB-4E6D-AF20-A1052F4A529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BD3158E-0018-4EF3-9D89-13A99193AFB1}" type="pres">
      <dgm:prSet presAssocID="{6C4A9479-3BD7-4E9D-91B8-C8A2CA9AC457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8CCE850-6070-4A7E-AD14-9DBC59313ABB}" type="pres">
      <dgm:prSet presAssocID="{6C4A9479-3BD7-4E9D-91B8-C8A2CA9AC457}" presName="childText_1" presStyleLbl="node1" presStyleIdx="0" presStyleCnt="3" custScaleX="173847" custLinFactX="-68638" custLinFactNeighborX="-100000" custLinFactNeighborY="568">
        <dgm:presLayoutVars>
          <dgm:chMax val="0"/>
          <dgm:chPref val="0"/>
          <dgm:bulletEnabled val="1"/>
        </dgm:presLayoutVars>
      </dgm:prSet>
      <dgm:spPr/>
    </dgm:pt>
    <dgm:pt modelId="{DBF6486E-C8B6-4388-8C34-FFCEAA2759B1}" type="pres">
      <dgm:prSet presAssocID="{6C4A9479-3BD7-4E9D-91B8-C8A2CA9AC457}" presName="accentShape_1" presStyleCnt="0"/>
      <dgm:spPr/>
    </dgm:pt>
    <dgm:pt modelId="{A4B44004-70BC-4DFF-ADE0-E26C31436425}" type="pres">
      <dgm:prSet presAssocID="{6C4A9479-3BD7-4E9D-91B8-C8A2CA9AC457}" presName="imageRepeatNode" presStyleLbl="node1" presStyleIdx="0" presStyleCnt="3" custScaleX="201530" custLinFactX="-15474" custLinFactNeighborX="-100000" custLinFactNeighborY="1053"/>
      <dgm:spPr/>
    </dgm:pt>
    <dgm:pt modelId="{09C9355E-595E-4D26-B90E-186AFA708EC1}" type="pres">
      <dgm:prSet presAssocID="{B2BDB28F-567B-46C9-9C30-DDB135DF9FF9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14464D3-4380-427A-954A-0493EE65A6F5}" type="pres">
      <dgm:prSet presAssocID="{B2BDB28F-567B-46C9-9C30-DDB135DF9FF9}" presName="childText_2" presStyleLbl="node2" presStyleIdx="0" presStyleCnt="0" custScaleX="232931" custLinFactNeighborX="11273">
        <dgm:presLayoutVars>
          <dgm:chMax val="0"/>
          <dgm:chPref val="0"/>
          <dgm:bulletEnabled val="1"/>
        </dgm:presLayoutVars>
      </dgm:prSet>
      <dgm:spPr/>
    </dgm:pt>
    <dgm:pt modelId="{59112DF8-7C4D-4334-A47C-EB5A66A10610}" type="pres">
      <dgm:prSet presAssocID="{B2BDB28F-567B-46C9-9C30-DDB135DF9FF9}" presName="accentShape_2" presStyleCnt="0"/>
      <dgm:spPr/>
    </dgm:pt>
    <dgm:pt modelId="{8D0E1BC6-015A-4F8A-BA56-61A731D77F49}" type="pres">
      <dgm:prSet presAssocID="{B2BDB28F-567B-46C9-9C30-DDB135DF9FF9}" presName="imageRepeatNode" presStyleLbl="node1" presStyleIdx="1" presStyleCnt="3" custScaleX="230057" custLinFactNeighborX="15932"/>
      <dgm:spPr/>
    </dgm:pt>
    <dgm:pt modelId="{4EEA3AD1-8003-4B43-B0F8-9452998E1FCF}" type="pres">
      <dgm:prSet presAssocID="{B25F3906-9FF1-47F3-B4F5-39CD3CCFBB6E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B158418-7775-4AF4-B930-01F95E14AFB2}" type="pres">
      <dgm:prSet presAssocID="{B25F3906-9FF1-47F3-B4F5-39CD3CCFBB6E}" presName="childText_3" presStyleLbl="node2" presStyleIdx="0" presStyleCnt="0" custScaleX="192851" custLinFactX="90352" custLinFactNeighborX="100000">
        <dgm:presLayoutVars>
          <dgm:chMax val="0"/>
          <dgm:chPref val="0"/>
          <dgm:bulletEnabled val="1"/>
        </dgm:presLayoutVars>
      </dgm:prSet>
      <dgm:spPr/>
    </dgm:pt>
    <dgm:pt modelId="{B98B1574-DBA1-4DA0-9E1A-88820EA2049B}" type="pres">
      <dgm:prSet presAssocID="{B25F3906-9FF1-47F3-B4F5-39CD3CCFBB6E}" presName="accentShape_3" presStyleCnt="0"/>
      <dgm:spPr/>
    </dgm:pt>
    <dgm:pt modelId="{5C8556DC-50FF-4E3C-87DA-CDE871139005}" type="pres">
      <dgm:prSet presAssocID="{B25F3906-9FF1-47F3-B4F5-39CD3CCFBB6E}" presName="imageRepeatNode" presStyleLbl="node1" presStyleIdx="2" presStyleCnt="3" custScaleX="192849" custLinFactX="35150" custLinFactNeighborX="100000"/>
      <dgm:spPr/>
    </dgm:pt>
  </dgm:ptLst>
  <dgm:cxnLst>
    <dgm:cxn modelId="{285E06D6-38F6-4484-B803-6B48BE0D1992}" srcId="{EAB0E583-27EB-4E6D-AF20-A1052F4A5295}" destId="{B25F3906-9FF1-47F3-B4F5-39CD3CCFBB6E}" srcOrd="2" destOrd="0" parTransId="{FD92E7E0-1E6B-4B03-B0E7-356B257AA135}" sibTransId="{F8E8F4FA-93B7-4B37-B108-968D16518A07}"/>
    <dgm:cxn modelId="{9B4BB9C1-0B61-4FF2-A418-477645229137}" type="presOf" srcId="{6C4A9479-3BD7-4E9D-91B8-C8A2CA9AC457}" destId="{A4B44004-70BC-4DFF-ADE0-E26C31436425}" srcOrd="1" destOrd="0" presId="urn:microsoft.com/office/officeart/2009/3/layout/BlockDescendingList"/>
    <dgm:cxn modelId="{97B199A4-818B-428C-8921-C1F224BD6884}" srcId="{B25F3906-9FF1-47F3-B4F5-39CD3CCFBB6E}" destId="{0B188432-3CFB-4C42-9E99-BA9671260CF8}" srcOrd="0" destOrd="0" parTransId="{54199087-DDEC-4A4C-8D3E-4D851341E64C}" sibTransId="{A1937D6B-4256-43CE-BED7-94E03F660DDF}"/>
    <dgm:cxn modelId="{CA12781C-DFCC-4F3F-B417-B747BF8EF81C}" type="presOf" srcId="{869BDF85-E764-498E-92C0-7AE6A9734946}" destId="{914464D3-4380-427A-954A-0493EE65A6F5}" srcOrd="0" destOrd="0" presId="urn:microsoft.com/office/officeart/2009/3/layout/BlockDescendingList"/>
    <dgm:cxn modelId="{FEAA0C08-1403-41CE-A02D-FED3ABA87F12}" type="presOf" srcId="{B25F3906-9FF1-47F3-B4F5-39CD3CCFBB6E}" destId="{5C8556DC-50FF-4E3C-87DA-CDE871139005}" srcOrd="1" destOrd="0" presId="urn:microsoft.com/office/officeart/2009/3/layout/BlockDescendingList"/>
    <dgm:cxn modelId="{E96CC11B-044A-40D0-B4F3-2229F63EAA04}" srcId="{B2BDB28F-567B-46C9-9C30-DDB135DF9FF9}" destId="{869BDF85-E764-498E-92C0-7AE6A9734946}" srcOrd="0" destOrd="0" parTransId="{8BCCE27F-3545-4F5B-8B1A-31ACF02DE443}" sibTransId="{85E55203-0CF8-4ABE-8103-9A349D4D5541}"/>
    <dgm:cxn modelId="{A1E385E8-58F8-42F2-83A0-4147826907D1}" type="presOf" srcId="{6C4A9479-3BD7-4E9D-91B8-C8A2CA9AC457}" destId="{FBD3158E-0018-4EF3-9D89-13A99193AFB1}" srcOrd="0" destOrd="0" presId="urn:microsoft.com/office/officeart/2009/3/layout/BlockDescendingList"/>
    <dgm:cxn modelId="{F812E9D1-21B9-43E3-A2E3-CF98FF64EA48}" type="presOf" srcId="{B2BDB28F-567B-46C9-9C30-DDB135DF9FF9}" destId="{09C9355E-595E-4D26-B90E-186AFA708EC1}" srcOrd="0" destOrd="0" presId="urn:microsoft.com/office/officeart/2009/3/layout/BlockDescendingList"/>
    <dgm:cxn modelId="{E6B6B2F6-BA4E-40D4-86F2-B32F13298D88}" type="presOf" srcId="{B25F3906-9FF1-47F3-B4F5-39CD3CCFBB6E}" destId="{4EEA3AD1-8003-4B43-B0F8-9452998E1FCF}" srcOrd="0" destOrd="0" presId="urn:microsoft.com/office/officeart/2009/3/layout/BlockDescendingList"/>
    <dgm:cxn modelId="{0811884F-8341-42B2-9ED5-BF6350968692}" srcId="{EAB0E583-27EB-4E6D-AF20-A1052F4A5295}" destId="{B2BDB28F-567B-46C9-9C30-DDB135DF9FF9}" srcOrd="1" destOrd="0" parTransId="{0CC9578D-1A68-4FC0-8AC1-F7E1DDFEF62F}" sibTransId="{AE9F795D-B514-4A8F-AE54-519FB7BEC28D}"/>
    <dgm:cxn modelId="{F28DD53E-00D9-4DEF-A6FF-83C3E6F30E6F}" srcId="{6C4A9479-3BD7-4E9D-91B8-C8A2CA9AC457}" destId="{79F4DBA9-8452-4557-9E5E-1B2E70528A64}" srcOrd="0" destOrd="0" parTransId="{BB8A5C49-4BB4-404B-BA17-D2626184260A}" sibTransId="{4A7D27E5-C475-4B73-9123-7F5DC887602D}"/>
    <dgm:cxn modelId="{37CE3A68-918F-4D98-8DCA-AD48FEE27AD7}" type="presOf" srcId="{EAB0E583-27EB-4E6D-AF20-A1052F4A5295}" destId="{3354EBB9-B5A7-4F1F-9FAB-E7C9609D680F}" srcOrd="0" destOrd="0" presId="urn:microsoft.com/office/officeart/2009/3/layout/BlockDescendingList"/>
    <dgm:cxn modelId="{5CD34439-4FD9-49D8-AE0C-1E2652AFB820}" srcId="{EAB0E583-27EB-4E6D-AF20-A1052F4A5295}" destId="{6C4A9479-3BD7-4E9D-91B8-C8A2CA9AC457}" srcOrd="0" destOrd="0" parTransId="{EA640E78-728E-4BEC-A669-F256E9CD4A5D}" sibTransId="{BB234D1D-4939-4771-92C3-1F748B98BA82}"/>
    <dgm:cxn modelId="{BE2B2246-837F-49E8-81C7-B623F7DCA6B4}" type="presOf" srcId="{79F4DBA9-8452-4557-9E5E-1B2E70528A64}" destId="{88CCE850-6070-4A7E-AD14-9DBC59313ABB}" srcOrd="0" destOrd="0" presId="urn:microsoft.com/office/officeart/2009/3/layout/BlockDescendingList"/>
    <dgm:cxn modelId="{38F48349-8C7E-4B47-A49E-5ABC30690189}" type="presOf" srcId="{B2BDB28F-567B-46C9-9C30-DDB135DF9FF9}" destId="{8D0E1BC6-015A-4F8A-BA56-61A731D77F49}" srcOrd="1" destOrd="0" presId="urn:microsoft.com/office/officeart/2009/3/layout/BlockDescendingList"/>
    <dgm:cxn modelId="{2D741EFD-0A86-49BB-B930-0BB3E059BB13}" type="presOf" srcId="{0B188432-3CFB-4C42-9E99-BA9671260CF8}" destId="{2B158418-7775-4AF4-B930-01F95E14AFB2}" srcOrd="0" destOrd="0" presId="urn:microsoft.com/office/officeart/2009/3/layout/BlockDescendingList"/>
    <dgm:cxn modelId="{34C68AFC-2558-471A-A645-971503595337}" type="presParOf" srcId="{3354EBB9-B5A7-4F1F-9FAB-E7C9609D680F}" destId="{FBD3158E-0018-4EF3-9D89-13A99193AFB1}" srcOrd="0" destOrd="0" presId="urn:microsoft.com/office/officeart/2009/3/layout/BlockDescendingList"/>
    <dgm:cxn modelId="{16AB7936-A7F7-459E-9CB4-2FF9ADC23161}" type="presParOf" srcId="{3354EBB9-B5A7-4F1F-9FAB-E7C9609D680F}" destId="{88CCE850-6070-4A7E-AD14-9DBC59313ABB}" srcOrd="1" destOrd="0" presId="urn:microsoft.com/office/officeart/2009/3/layout/BlockDescendingList"/>
    <dgm:cxn modelId="{38C573C7-4883-472C-B489-2C357FF97276}" type="presParOf" srcId="{3354EBB9-B5A7-4F1F-9FAB-E7C9609D680F}" destId="{DBF6486E-C8B6-4388-8C34-FFCEAA2759B1}" srcOrd="2" destOrd="0" presId="urn:microsoft.com/office/officeart/2009/3/layout/BlockDescendingList"/>
    <dgm:cxn modelId="{2021D2CE-66BE-44ED-AD5F-461A97A290F7}" type="presParOf" srcId="{DBF6486E-C8B6-4388-8C34-FFCEAA2759B1}" destId="{A4B44004-70BC-4DFF-ADE0-E26C31436425}" srcOrd="0" destOrd="0" presId="urn:microsoft.com/office/officeart/2009/3/layout/BlockDescendingList"/>
    <dgm:cxn modelId="{7C4B75BE-6368-4945-A4DD-A5DEB98D0486}" type="presParOf" srcId="{3354EBB9-B5A7-4F1F-9FAB-E7C9609D680F}" destId="{09C9355E-595E-4D26-B90E-186AFA708EC1}" srcOrd="3" destOrd="0" presId="urn:microsoft.com/office/officeart/2009/3/layout/BlockDescendingList"/>
    <dgm:cxn modelId="{47576908-BF63-4526-B880-2AFBFD3630D3}" type="presParOf" srcId="{3354EBB9-B5A7-4F1F-9FAB-E7C9609D680F}" destId="{914464D3-4380-427A-954A-0493EE65A6F5}" srcOrd="4" destOrd="0" presId="urn:microsoft.com/office/officeart/2009/3/layout/BlockDescendingList"/>
    <dgm:cxn modelId="{0A947247-FCF1-477F-B94E-26CF1D50627A}" type="presParOf" srcId="{3354EBB9-B5A7-4F1F-9FAB-E7C9609D680F}" destId="{59112DF8-7C4D-4334-A47C-EB5A66A10610}" srcOrd="5" destOrd="0" presId="urn:microsoft.com/office/officeart/2009/3/layout/BlockDescendingList"/>
    <dgm:cxn modelId="{7E62DB8A-0068-4B0F-B9AE-884BB7D40BB2}" type="presParOf" srcId="{59112DF8-7C4D-4334-A47C-EB5A66A10610}" destId="{8D0E1BC6-015A-4F8A-BA56-61A731D77F49}" srcOrd="0" destOrd="0" presId="urn:microsoft.com/office/officeart/2009/3/layout/BlockDescendingList"/>
    <dgm:cxn modelId="{74E75834-325E-4BF4-826D-961FB021B049}" type="presParOf" srcId="{3354EBB9-B5A7-4F1F-9FAB-E7C9609D680F}" destId="{4EEA3AD1-8003-4B43-B0F8-9452998E1FCF}" srcOrd="6" destOrd="0" presId="urn:microsoft.com/office/officeart/2009/3/layout/BlockDescendingList"/>
    <dgm:cxn modelId="{079DC847-DA7B-497C-81C5-B498915F4A1C}" type="presParOf" srcId="{3354EBB9-B5A7-4F1F-9FAB-E7C9609D680F}" destId="{2B158418-7775-4AF4-B930-01F95E14AFB2}" srcOrd="7" destOrd="0" presId="urn:microsoft.com/office/officeart/2009/3/layout/BlockDescendingList"/>
    <dgm:cxn modelId="{7F10DBCC-547A-4D42-A90D-4BFED10C2615}" type="presParOf" srcId="{3354EBB9-B5A7-4F1F-9FAB-E7C9609D680F}" destId="{B98B1574-DBA1-4DA0-9E1A-88820EA2049B}" srcOrd="8" destOrd="0" presId="urn:microsoft.com/office/officeart/2009/3/layout/BlockDescendingList"/>
    <dgm:cxn modelId="{FA9C4785-A797-4052-8B15-31108EC41C8B}" type="presParOf" srcId="{B98B1574-DBA1-4DA0-9E1A-88820EA2049B}" destId="{5C8556DC-50FF-4E3C-87DA-CDE87113900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B0E583-27EB-4E6D-AF20-A1052F4A5295}" type="doc">
      <dgm:prSet loTypeId="urn:microsoft.com/office/officeart/2009/3/layout/BlockDescending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A9479-3BD7-4E9D-91B8-C8A2CA9AC457}">
      <dgm:prSet phldrT="[文本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EA640E78-728E-4BEC-A669-F256E9CD4A5D}" type="par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BB234D1D-4939-4771-92C3-1F748B98BA82}" type="sib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79F4DBA9-8452-4557-9E5E-1B2E70528A64}">
      <dgm:prSet phldrT="[文本]" custT="1"/>
      <dgm:spPr>
        <a:blipFill>
          <a:blip xmlns:r="http://schemas.openxmlformats.org/officeDocument/2006/relationships" r:embed="rId1"/>
          <a:stretch>
            <a:fillRect l="-6810" t="-1587" r="-143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8A5C49-4BB4-404B-BA17-D2626184260A}" type="par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4A7D27E5-C475-4B73-9123-7F5DC887602D}" type="sib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B2BDB28F-567B-46C9-9C30-DDB135DF9FF9}">
      <dgm:prSet phldrT="[文本]"/>
      <dgm:spPr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0CC9578D-1A68-4FC0-8AC1-F7E1DDFEF62F}" type="par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AE9F795D-B514-4A8F-AE54-519FB7BEC28D}" type="sib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869BDF85-E764-498E-92C0-7AE6A9734946}">
      <dgm:prSet phldrT="[文本]" custT="1"/>
      <dgm:spPr>
        <a:blipFill>
          <a:blip xmlns:r="http://schemas.openxmlformats.org/officeDocument/2006/relationships" r:embed="rId2"/>
          <a:stretch>
            <a:fillRect l="-5391" t="-1800" r="-5391" b="-26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BCCE27F-3545-4F5B-8B1A-31ACF02DE443}" type="par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85E55203-0CF8-4ABE-8103-9A349D4D5541}" type="sib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B25F3906-9FF1-47F3-B4F5-39CD3CCFBB6E}">
      <dgm:prSet phldrT="[文本]"/>
      <dgm:spPr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</a:gradFill>
      </dgm:spPr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FD92E7E0-1E6B-4B03-B0E7-356B257AA135}" type="par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F8E8F4FA-93B7-4B37-B108-968D16518A07}" type="sib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0B188432-3CFB-4C42-9E99-BA9671260CF8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dirty="0"/>
        </a:p>
      </dgm:t>
    </dgm:pt>
    <dgm:pt modelId="{54199087-DDEC-4A4C-8D3E-4D851341E64C}" type="par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A1937D6B-4256-43CE-BED7-94E03F660DDF}" type="sib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3354EBB9-B5A7-4F1F-9FAB-E7C9609D680F}" type="pres">
      <dgm:prSet presAssocID="{EAB0E583-27EB-4E6D-AF20-A1052F4A529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BD3158E-0018-4EF3-9D89-13A99193AFB1}" type="pres">
      <dgm:prSet presAssocID="{6C4A9479-3BD7-4E9D-91B8-C8A2CA9AC457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8CCE850-6070-4A7E-AD14-9DBC59313ABB}" type="pres">
      <dgm:prSet presAssocID="{6C4A9479-3BD7-4E9D-91B8-C8A2CA9AC457}" presName="childText_1" presStyleLbl="node1" presStyleIdx="0" presStyleCnt="3" custScaleX="173847" custLinFactX="-68638" custLinFactNeighborX="-100000" custLinFactNeighborY="568">
        <dgm:presLayoutVars>
          <dgm:chMax val="0"/>
          <dgm:chPref val="0"/>
          <dgm:bulletEnabled val="1"/>
        </dgm:presLayoutVars>
      </dgm:prSet>
      <dgm:spPr/>
    </dgm:pt>
    <dgm:pt modelId="{DBF6486E-C8B6-4388-8C34-FFCEAA2759B1}" type="pres">
      <dgm:prSet presAssocID="{6C4A9479-3BD7-4E9D-91B8-C8A2CA9AC457}" presName="accentShape_1" presStyleCnt="0"/>
      <dgm:spPr/>
    </dgm:pt>
    <dgm:pt modelId="{A4B44004-70BC-4DFF-ADE0-E26C31436425}" type="pres">
      <dgm:prSet presAssocID="{6C4A9479-3BD7-4E9D-91B8-C8A2CA9AC457}" presName="imageRepeatNode" presStyleLbl="node1" presStyleIdx="0" presStyleCnt="3" custScaleX="201530" custLinFactX="-15474" custLinFactNeighborX="-100000" custLinFactNeighborY="1053"/>
      <dgm:spPr/>
    </dgm:pt>
    <dgm:pt modelId="{09C9355E-595E-4D26-B90E-186AFA708EC1}" type="pres">
      <dgm:prSet presAssocID="{B2BDB28F-567B-46C9-9C30-DDB135DF9FF9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14464D3-4380-427A-954A-0493EE65A6F5}" type="pres">
      <dgm:prSet presAssocID="{B2BDB28F-567B-46C9-9C30-DDB135DF9FF9}" presName="childText_2" presStyleLbl="node2" presStyleIdx="0" presStyleCnt="0" custScaleX="232931" custLinFactNeighborX="11273">
        <dgm:presLayoutVars>
          <dgm:chMax val="0"/>
          <dgm:chPref val="0"/>
          <dgm:bulletEnabled val="1"/>
        </dgm:presLayoutVars>
      </dgm:prSet>
      <dgm:spPr/>
    </dgm:pt>
    <dgm:pt modelId="{59112DF8-7C4D-4334-A47C-EB5A66A10610}" type="pres">
      <dgm:prSet presAssocID="{B2BDB28F-567B-46C9-9C30-DDB135DF9FF9}" presName="accentShape_2" presStyleCnt="0"/>
      <dgm:spPr/>
    </dgm:pt>
    <dgm:pt modelId="{8D0E1BC6-015A-4F8A-BA56-61A731D77F49}" type="pres">
      <dgm:prSet presAssocID="{B2BDB28F-567B-46C9-9C30-DDB135DF9FF9}" presName="imageRepeatNode" presStyleLbl="node1" presStyleIdx="1" presStyleCnt="3" custScaleX="230057" custLinFactNeighborX="15932"/>
      <dgm:spPr/>
    </dgm:pt>
    <dgm:pt modelId="{4EEA3AD1-8003-4B43-B0F8-9452998E1FCF}" type="pres">
      <dgm:prSet presAssocID="{B25F3906-9FF1-47F3-B4F5-39CD3CCFBB6E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B158418-7775-4AF4-B930-01F95E14AFB2}" type="pres">
      <dgm:prSet presAssocID="{B25F3906-9FF1-47F3-B4F5-39CD3CCFBB6E}" presName="childText_3" presStyleLbl="node2" presStyleIdx="0" presStyleCnt="0" custScaleX="192851" custLinFactX="90352" custLinFactNeighborX="100000">
        <dgm:presLayoutVars>
          <dgm:chMax val="0"/>
          <dgm:chPref val="0"/>
          <dgm:bulletEnabled val="1"/>
        </dgm:presLayoutVars>
      </dgm:prSet>
      <dgm:spPr/>
    </dgm:pt>
    <dgm:pt modelId="{B98B1574-DBA1-4DA0-9E1A-88820EA2049B}" type="pres">
      <dgm:prSet presAssocID="{B25F3906-9FF1-47F3-B4F5-39CD3CCFBB6E}" presName="accentShape_3" presStyleCnt="0"/>
      <dgm:spPr/>
    </dgm:pt>
    <dgm:pt modelId="{5C8556DC-50FF-4E3C-87DA-CDE871139005}" type="pres">
      <dgm:prSet presAssocID="{B25F3906-9FF1-47F3-B4F5-39CD3CCFBB6E}" presName="imageRepeatNode" presStyleLbl="node1" presStyleIdx="2" presStyleCnt="3" custScaleX="192849" custLinFactX="35150" custLinFactNeighborX="100000"/>
      <dgm:spPr/>
    </dgm:pt>
  </dgm:ptLst>
  <dgm:cxnLst>
    <dgm:cxn modelId="{285E06D6-38F6-4484-B803-6B48BE0D1992}" srcId="{EAB0E583-27EB-4E6D-AF20-A1052F4A5295}" destId="{B25F3906-9FF1-47F3-B4F5-39CD3CCFBB6E}" srcOrd="2" destOrd="0" parTransId="{FD92E7E0-1E6B-4B03-B0E7-356B257AA135}" sibTransId="{F8E8F4FA-93B7-4B37-B108-968D16518A07}"/>
    <dgm:cxn modelId="{9B4BB9C1-0B61-4FF2-A418-477645229137}" type="presOf" srcId="{6C4A9479-3BD7-4E9D-91B8-C8A2CA9AC457}" destId="{A4B44004-70BC-4DFF-ADE0-E26C31436425}" srcOrd="1" destOrd="0" presId="urn:microsoft.com/office/officeart/2009/3/layout/BlockDescendingList"/>
    <dgm:cxn modelId="{97B199A4-818B-428C-8921-C1F224BD6884}" srcId="{B25F3906-9FF1-47F3-B4F5-39CD3CCFBB6E}" destId="{0B188432-3CFB-4C42-9E99-BA9671260CF8}" srcOrd="0" destOrd="0" parTransId="{54199087-DDEC-4A4C-8D3E-4D851341E64C}" sibTransId="{A1937D6B-4256-43CE-BED7-94E03F660DDF}"/>
    <dgm:cxn modelId="{CA12781C-DFCC-4F3F-B417-B747BF8EF81C}" type="presOf" srcId="{869BDF85-E764-498E-92C0-7AE6A9734946}" destId="{914464D3-4380-427A-954A-0493EE65A6F5}" srcOrd="0" destOrd="0" presId="urn:microsoft.com/office/officeart/2009/3/layout/BlockDescendingList"/>
    <dgm:cxn modelId="{FEAA0C08-1403-41CE-A02D-FED3ABA87F12}" type="presOf" srcId="{B25F3906-9FF1-47F3-B4F5-39CD3CCFBB6E}" destId="{5C8556DC-50FF-4E3C-87DA-CDE871139005}" srcOrd="1" destOrd="0" presId="urn:microsoft.com/office/officeart/2009/3/layout/BlockDescendingList"/>
    <dgm:cxn modelId="{E96CC11B-044A-40D0-B4F3-2229F63EAA04}" srcId="{B2BDB28F-567B-46C9-9C30-DDB135DF9FF9}" destId="{869BDF85-E764-498E-92C0-7AE6A9734946}" srcOrd="0" destOrd="0" parTransId="{8BCCE27F-3545-4F5B-8B1A-31ACF02DE443}" sibTransId="{85E55203-0CF8-4ABE-8103-9A349D4D5541}"/>
    <dgm:cxn modelId="{A1E385E8-58F8-42F2-83A0-4147826907D1}" type="presOf" srcId="{6C4A9479-3BD7-4E9D-91B8-C8A2CA9AC457}" destId="{FBD3158E-0018-4EF3-9D89-13A99193AFB1}" srcOrd="0" destOrd="0" presId="urn:microsoft.com/office/officeart/2009/3/layout/BlockDescendingList"/>
    <dgm:cxn modelId="{F812E9D1-21B9-43E3-A2E3-CF98FF64EA48}" type="presOf" srcId="{B2BDB28F-567B-46C9-9C30-DDB135DF9FF9}" destId="{09C9355E-595E-4D26-B90E-186AFA708EC1}" srcOrd="0" destOrd="0" presId="urn:microsoft.com/office/officeart/2009/3/layout/BlockDescendingList"/>
    <dgm:cxn modelId="{E6B6B2F6-BA4E-40D4-86F2-B32F13298D88}" type="presOf" srcId="{B25F3906-9FF1-47F3-B4F5-39CD3CCFBB6E}" destId="{4EEA3AD1-8003-4B43-B0F8-9452998E1FCF}" srcOrd="0" destOrd="0" presId="urn:microsoft.com/office/officeart/2009/3/layout/BlockDescendingList"/>
    <dgm:cxn modelId="{0811884F-8341-42B2-9ED5-BF6350968692}" srcId="{EAB0E583-27EB-4E6D-AF20-A1052F4A5295}" destId="{B2BDB28F-567B-46C9-9C30-DDB135DF9FF9}" srcOrd="1" destOrd="0" parTransId="{0CC9578D-1A68-4FC0-8AC1-F7E1DDFEF62F}" sibTransId="{AE9F795D-B514-4A8F-AE54-519FB7BEC28D}"/>
    <dgm:cxn modelId="{F28DD53E-00D9-4DEF-A6FF-83C3E6F30E6F}" srcId="{6C4A9479-3BD7-4E9D-91B8-C8A2CA9AC457}" destId="{79F4DBA9-8452-4557-9E5E-1B2E70528A64}" srcOrd="0" destOrd="0" parTransId="{BB8A5C49-4BB4-404B-BA17-D2626184260A}" sibTransId="{4A7D27E5-C475-4B73-9123-7F5DC887602D}"/>
    <dgm:cxn modelId="{37CE3A68-918F-4D98-8DCA-AD48FEE27AD7}" type="presOf" srcId="{EAB0E583-27EB-4E6D-AF20-A1052F4A5295}" destId="{3354EBB9-B5A7-4F1F-9FAB-E7C9609D680F}" srcOrd="0" destOrd="0" presId="urn:microsoft.com/office/officeart/2009/3/layout/BlockDescendingList"/>
    <dgm:cxn modelId="{5CD34439-4FD9-49D8-AE0C-1E2652AFB820}" srcId="{EAB0E583-27EB-4E6D-AF20-A1052F4A5295}" destId="{6C4A9479-3BD7-4E9D-91B8-C8A2CA9AC457}" srcOrd="0" destOrd="0" parTransId="{EA640E78-728E-4BEC-A669-F256E9CD4A5D}" sibTransId="{BB234D1D-4939-4771-92C3-1F748B98BA82}"/>
    <dgm:cxn modelId="{BE2B2246-837F-49E8-81C7-B623F7DCA6B4}" type="presOf" srcId="{79F4DBA9-8452-4557-9E5E-1B2E70528A64}" destId="{88CCE850-6070-4A7E-AD14-9DBC59313ABB}" srcOrd="0" destOrd="0" presId="urn:microsoft.com/office/officeart/2009/3/layout/BlockDescendingList"/>
    <dgm:cxn modelId="{38F48349-8C7E-4B47-A49E-5ABC30690189}" type="presOf" srcId="{B2BDB28F-567B-46C9-9C30-DDB135DF9FF9}" destId="{8D0E1BC6-015A-4F8A-BA56-61A731D77F49}" srcOrd="1" destOrd="0" presId="urn:microsoft.com/office/officeart/2009/3/layout/BlockDescendingList"/>
    <dgm:cxn modelId="{2D741EFD-0A86-49BB-B930-0BB3E059BB13}" type="presOf" srcId="{0B188432-3CFB-4C42-9E99-BA9671260CF8}" destId="{2B158418-7775-4AF4-B930-01F95E14AFB2}" srcOrd="0" destOrd="0" presId="urn:microsoft.com/office/officeart/2009/3/layout/BlockDescendingList"/>
    <dgm:cxn modelId="{34C68AFC-2558-471A-A645-971503595337}" type="presParOf" srcId="{3354EBB9-B5A7-4F1F-9FAB-E7C9609D680F}" destId="{FBD3158E-0018-4EF3-9D89-13A99193AFB1}" srcOrd="0" destOrd="0" presId="urn:microsoft.com/office/officeart/2009/3/layout/BlockDescendingList"/>
    <dgm:cxn modelId="{16AB7936-A7F7-459E-9CB4-2FF9ADC23161}" type="presParOf" srcId="{3354EBB9-B5A7-4F1F-9FAB-E7C9609D680F}" destId="{88CCE850-6070-4A7E-AD14-9DBC59313ABB}" srcOrd="1" destOrd="0" presId="urn:microsoft.com/office/officeart/2009/3/layout/BlockDescendingList"/>
    <dgm:cxn modelId="{38C573C7-4883-472C-B489-2C357FF97276}" type="presParOf" srcId="{3354EBB9-B5A7-4F1F-9FAB-E7C9609D680F}" destId="{DBF6486E-C8B6-4388-8C34-FFCEAA2759B1}" srcOrd="2" destOrd="0" presId="urn:microsoft.com/office/officeart/2009/3/layout/BlockDescendingList"/>
    <dgm:cxn modelId="{2021D2CE-66BE-44ED-AD5F-461A97A290F7}" type="presParOf" srcId="{DBF6486E-C8B6-4388-8C34-FFCEAA2759B1}" destId="{A4B44004-70BC-4DFF-ADE0-E26C31436425}" srcOrd="0" destOrd="0" presId="urn:microsoft.com/office/officeart/2009/3/layout/BlockDescendingList"/>
    <dgm:cxn modelId="{7C4B75BE-6368-4945-A4DD-A5DEB98D0486}" type="presParOf" srcId="{3354EBB9-B5A7-4F1F-9FAB-E7C9609D680F}" destId="{09C9355E-595E-4D26-B90E-186AFA708EC1}" srcOrd="3" destOrd="0" presId="urn:microsoft.com/office/officeart/2009/3/layout/BlockDescendingList"/>
    <dgm:cxn modelId="{47576908-BF63-4526-B880-2AFBFD3630D3}" type="presParOf" srcId="{3354EBB9-B5A7-4F1F-9FAB-E7C9609D680F}" destId="{914464D3-4380-427A-954A-0493EE65A6F5}" srcOrd="4" destOrd="0" presId="urn:microsoft.com/office/officeart/2009/3/layout/BlockDescendingList"/>
    <dgm:cxn modelId="{0A947247-FCF1-477F-B94E-26CF1D50627A}" type="presParOf" srcId="{3354EBB9-B5A7-4F1F-9FAB-E7C9609D680F}" destId="{59112DF8-7C4D-4334-A47C-EB5A66A10610}" srcOrd="5" destOrd="0" presId="urn:microsoft.com/office/officeart/2009/3/layout/BlockDescendingList"/>
    <dgm:cxn modelId="{7E62DB8A-0068-4B0F-B9AE-884BB7D40BB2}" type="presParOf" srcId="{59112DF8-7C4D-4334-A47C-EB5A66A10610}" destId="{8D0E1BC6-015A-4F8A-BA56-61A731D77F49}" srcOrd="0" destOrd="0" presId="urn:microsoft.com/office/officeart/2009/3/layout/BlockDescendingList"/>
    <dgm:cxn modelId="{74E75834-325E-4BF4-826D-961FB021B049}" type="presParOf" srcId="{3354EBB9-B5A7-4F1F-9FAB-E7C9609D680F}" destId="{4EEA3AD1-8003-4B43-B0F8-9452998E1FCF}" srcOrd="6" destOrd="0" presId="urn:microsoft.com/office/officeart/2009/3/layout/BlockDescendingList"/>
    <dgm:cxn modelId="{079DC847-DA7B-497C-81C5-B498915F4A1C}" type="presParOf" srcId="{3354EBB9-B5A7-4F1F-9FAB-E7C9609D680F}" destId="{2B158418-7775-4AF4-B930-01F95E14AFB2}" srcOrd="7" destOrd="0" presId="urn:microsoft.com/office/officeart/2009/3/layout/BlockDescendingList"/>
    <dgm:cxn modelId="{7F10DBCC-547A-4D42-A90D-4BFED10C2615}" type="presParOf" srcId="{3354EBB9-B5A7-4F1F-9FAB-E7C9609D680F}" destId="{B98B1574-DBA1-4DA0-9E1A-88820EA2049B}" srcOrd="8" destOrd="0" presId="urn:microsoft.com/office/officeart/2009/3/layout/BlockDescendingList"/>
    <dgm:cxn modelId="{FA9C4785-A797-4052-8B15-31108EC41C8B}" type="presParOf" srcId="{B98B1574-DBA1-4DA0-9E1A-88820EA2049B}" destId="{5C8556DC-50FF-4E3C-87DA-CDE87113900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2E21A7-7991-4EFD-9F5C-BBCBC85C1B15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A111E56B-1D00-4CBF-AF3D-682637F187AC}">
          <dgm:prSet phldrT="[文本]" custT="1"/>
          <dgm:spPr>
            <a:gradFill rotWithShape="0">
              <a:gsLst>
                <a:gs pos="100000">
                  <a:srgbClr val="C00000"/>
                </a:gs>
                <a:gs pos="0">
                  <a:srgbClr val="C00000"/>
                </a:gs>
              </a:gsLst>
            </a:gradFill>
          </dgm:spPr>
          <dgm:t>
            <a:bodyPr/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不相交集维护某集合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关于等价关系</a:t>
              </a:r>
              <a14:m>
                <m:oMath xmlns:m="http://schemas.openxmlformats.org/officeDocument/2006/math">
                  <m:r>
                    <a:rPr lang="en-US" sz="20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的商集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𝑋</m:t>
                  </m:r>
                  <m:r>
                    <a:rPr lang="en-US" sz="2000">
                      <a:latin typeface="Cambria Math" panose="02040503050406030204" pitchFamily="18" charset="0"/>
                    </a:rPr>
                    <m:t>/∼</m:t>
                  </m:r>
                </m:oMath>
              </a14:m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A111E56B-1D00-4CBF-AF3D-682637F187AC}">
          <dgm:prSet phldrT="[文本]" custT="1"/>
          <dgm:spPr>
            <a:gradFill rotWithShape="0">
              <a:gsLst>
                <a:gs pos="100000">
                  <a:srgbClr val="C00000"/>
                </a:gs>
                <a:gs pos="0">
                  <a:srgbClr val="C00000"/>
                </a:gs>
              </a:gsLst>
            </a:gradFill>
          </dgm:spPr>
          <dgm:t>
            <a:bodyPr/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不相交集维护某集合</a:t>
              </a:r>
              <a:r>
                <a:rPr lang="en-US" sz="2000" i="0">
                  <a:latin typeface="Cambria Math" panose="02040503050406030204" pitchFamily="18" charset="0"/>
                </a:rPr>
                <a:t>𝑋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关于等价关系</a:t>
              </a:r>
              <a:r>
                <a:rPr lang="en-US" sz="2000" i="0">
                  <a:latin typeface="Cambria Math" panose="02040503050406030204" pitchFamily="18" charset="0"/>
                </a:rPr>
                <a:t>∼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的商集</a:t>
              </a:r>
              <a:r>
                <a:rPr lang="en-US" sz="2000" i="0">
                  <a:latin typeface="Cambria Math" panose="02040503050406030204" pitchFamily="18" charset="0"/>
                </a:rPr>
                <a:t>𝑋/∼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03476801-D698-426A-A9B4-4B0244128B8F}" type="par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EFFD13AF-17C1-4C28-BD2B-EF0C4B191BBE}" type="sib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16CF9900-B66F-4001-8EAE-1F16C0BC6A86}">
      <dgm:prSet phldrT="[文本]" custT="1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</a:p>
      </dgm:t>
    </dgm:pt>
    <dgm:pt modelId="{7EBB86AA-169C-4654-A286-3D4555098A94}" type="par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B49FB2CD-9E70-4B6A-B0CE-F0115A8220B2}" type="sibTrans" cxnId="{8FD6BFB3-AE5C-4EDB-A6AE-C39EAF56A32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352FD95-BA24-4986-B0B3-C22596B197FC}">
          <dgm:prSet phldrT="[文本]" custT="1"/>
          <dgm:spPr>
            <a:gradFill rotWithShape="0">
              <a:gsLst>
                <a:gs pos="0">
                  <a:srgbClr val="FF6600"/>
                </a:gs>
                <a:gs pos="100000">
                  <a:srgbClr val="FF9933"/>
                </a:gs>
              </a:gsLst>
            </a:gradFill>
          </dgm:spPr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等价性的查询对应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操作。若要查询两元素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的等价性，只需判断是否有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Find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Find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</m:oMath>
              </a14:m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7352FD95-BA24-4986-B0B3-C22596B197FC}">
          <dgm:prSet phldrT="[文本]" custT="1"/>
          <dgm:spPr>
            <a:gradFill rotWithShape="0">
              <a:gsLst>
                <a:gs pos="0">
                  <a:srgbClr val="FF6600"/>
                </a:gs>
                <a:gs pos="100000">
                  <a:srgbClr val="FF9933"/>
                </a:gs>
              </a:gsLst>
            </a:gradFill>
          </dgm:spPr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等价性的查询对应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操作。若要查询两元素</a:t>
              </a:r>
              <a:r>
                <a:rPr lang="en-US" sz="1800" i="0">
                  <a:latin typeface="Cambria Math" panose="02040503050406030204" pitchFamily="18" charset="0"/>
                </a:rPr>
                <a:t>𝑥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0">
                  <a:latin typeface="Cambria Math" panose="02040503050406030204" pitchFamily="18" charset="0"/>
                </a:rPr>
                <a:t>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的等价性，只需判断是否有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"Find" </a:t>
              </a:r>
              <a:r>
                <a:rPr lang="en-US" sz="1800" i="0">
                  <a:latin typeface="Cambria Math" panose="02040503050406030204" pitchFamily="18" charset="0"/>
                </a:rPr>
                <a:t>(𝑥)=Find(𝑦)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F881038-3489-46BA-98F8-1DC31525CFE1}" type="par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7E6109B9-165E-48D5-B1B3-5C054E525CD5}" type="sib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8E3B4690-E128-4214-ACB4-BD8378AFFE16}" type="pres">
      <dgm:prSet presAssocID="{7E2E21A7-7991-4EFD-9F5C-BBCBC85C1B15}" presName="linearFlow" presStyleCnt="0">
        <dgm:presLayoutVars>
          <dgm:dir/>
          <dgm:resizeHandles val="exact"/>
        </dgm:presLayoutVars>
      </dgm:prSet>
      <dgm:spPr/>
    </dgm:pt>
    <dgm:pt modelId="{6DEE23F3-AC80-47A1-A296-2ADAA5A8990D}" type="pres">
      <dgm:prSet presAssocID="{A111E56B-1D00-4CBF-AF3D-682637F187AC}" presName="composite" presStyleCnt="0"/>
      <dgm:spPr/>
    </dgm:pt>
    <dgm:pt modelId="{66B2BDDA-909E-43B1-8409-10B4E784AA54}" type="pres">
      <dgm:prSet presAssocID="{A111E56B-1D00-4CBF-AF3D-682637F187AC}" presName="imgShp" presStyleLbl="fgImgPlace1" presStyleIdx="0" presStyleCnt="3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</dgm:pt>
    <dgm:pt modelId="{50DABDDC-33BE-418E-8FF3-0C99091B7575}" type="pres">
      <dgm:prSet presAssocID="{A111E56B-1D00-4CBF-AF3D-682637F187AC}" presName="txShp" presStyleLbl="node1" presStyleIdx="0" presStyleCnt="3">
        <dgm:presLayoutVars>
          <dgm:bulletEnabled val="1"/>
        </dgm:presLayoutVars>
      </dgm:prSet>
      <dgm:spPr/>
    </dgm:pt>
    <dgm:pt modelId="{A8EC7AF1-5B59-4C97-B706-1EC60665E29D}" type="pres">
      <dgm:prSet presAssocID="{EFFD13AF-17C1-4C28-BD2B-EF0C4B191BBE}" presName="spacing" presStyleCnt="0"/>
      <dgm:spPr/>
    </dgm:pt>
    <dgm:pt modelId="{DD8CC9E3-4A15-46CC-A7E5-701B3867F2AD}" type="pres">
      <dgm:prSet presAssocID="{16CF9900-B66F-4001-8EAE-1F16C0BC6A86}" presName="composite" presStyleCnt="0"/>
      <dgm:spPr/>
    </dgm:pt>
    <dgm:pt modelId="{32043132-3B10-4912-A42A-5EE67ED0BE1F}" type="pres">
      <dgm:prSet presAssocID="{16CF9900-B66F-4001-8EAE-1F16C0BC6A86}" presName="imgShp" presStyleLbl="fgImgPlace1" presStyleIdx="1" presStyleCnt="3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</dgm:pt>
    <dgm:pt modelId="{4179B3F9-75CC-4A46-99E7-CFEC970AB0B4}" type="pres">
      <dgm:prSet presAssocID="{16CF9900-B66F-4001-8EAE-1F16C0BC6A86}" presName="txShp" presStyleLbl="node1" presStyleIdx="1" presStyleCnt="3">
        <dgm:presLayoutVars>
          <dgm:bulletEnabled val="1"/>
        </dgm:presLayoutVars>
      </dgm:prSet>
      <dgm:spPr/>
    </dgm:pt>
    <dgm:pt modelId="{FBCD1973-914B-4D69-AB09-D06F5EADB6BD}" type="pres">
      <dgm:prSet presAssocID="{B49FB2CD-9E70-4B6A-B0CE-F0115A8220B2}" presName="spacing" presStyleCnt="0"/>
      <dgm:spPr/>
    </dgm:pt>
    <dgm:pt modelId="{623E4371-67BE-424D-98EC-306BE8EC8E5A}" type="pres">
      <dgm:prSet presAssocID="{7352FD95-BA24-4986-B0B3-C22596B197FC}" presName="composite" presStyleCnt="0"/>
      <dgm:spPr/>
    </dgm:pt>
    <dgm:pt modelId="{B7CE8204-D394-4534-B459-B6D22E50E54A}" type="pres">
      <dgm:prSet presAssocID="{7352FD95-BA24-4986-B0B3-C22596B197FC}" presName="imgShp" presStyleLbl="fgImgPlace1" presStyleIdx="2" presStyleCnt="3"/>
      <dgm:spPr>
        <a:gradFill rotWithShape="0">
          <a:gsLst>
            <a:gs pos="0">
              <a:srgbClr val="FF6600"/>
            </a:gs>
            <a:gs pos="100000">
              <a:srgbClr val="FF6600"/>
            </a:gs>
          </a:gsLst>
        </a:gradFill>
      </dgm:spPr>
    </dgm:pt>
    <dgm:pt modelId="{31CAD660-03BB-4421-9FE5-579952C08C52}" type="pres">
      <dgm:prSet presAssocID="{7352FD95-BA24-4986-B0B3-C22596B197FC}" presName="txShp" presStyleLbl="node1" presStyleIdx="2" presStyleCnt="3">
        <dgm:presLayoutVars>
          <dgm:bulletEnabled val="1"/>
        </dgm:presLayoutVars>
      </dgm:prSet>
      <dgm:spPr/>
    </dgm:pt>
  </dgm:ptLst>
  <dgm:cxnLst>
    <dgm:cxn modelId="{1C3C11E6-A76F-4912-B664-832448E5F272}" type="presOf" srcId="{7E2E21A7-7991-4EFD-9F5C-BBCBC85C1B15}" destId="{8E3B4690-E128-4214-ACB4-BD8378AFFE16}" srcOrd="0" destOrd="0" presId="urn:microsoft.com/office/officeart/2005/8/layout/vList3"/>
    <dgm:cxn modelId="{B23AFC52-27FC-40F6-B9A8-1579465D8BF7}" type="presOf" srcId="{16CF9900-B66F-4001-8EAE-1F16C0BC6A86}" destId="{4179B3F9-75CC-4A46-99E7-CFEC970AB0B4}" srcOrd="0" destOrd="0" presId="urn:microsoft.com/office/officeart/2005/8/layout/vList3"/>
    <dgm:cxn modelId="{8FD6BFB3-AE5C-4EDB-A6AE-C39EAF56A32D}" srcId="{7E2E21A7-7991-4EFD-9F5C-BBCBC85C1B15}" destId="{16CF9900-B66F-4001-8EAE-1F16C0BC6A86}" srcOrd="1" destOrd="0" parTransId="{7EBB86AA-169C-4654-A286-3D4555098A94}" sibTransId="{B49FB2CD-9E70-4B6A-B0CE-F0115A8220B2}"/>
    <dgm:cxn modelId="{6393DC12-63B5-4591-9858-6547ABC3BE01}" type="presOf" srcId="{7352FD95-BA24-4986-B0B3-C22596B197FC}" destId="{31CAD660-03BB-4421-9FE5-579952C08C52}" srcOrd="0" destOrd="0" presId="urn:microsoft.com/office/officeart/2005/8/layout/vList3"/>
    <dgm:cxn modelId="{80D492C7-7D75-4C74-B4D2-32D38215F30D}" srcId="{7E2E21A7-7991-4EFD-9F5C-BBCBC85C1B15}" destId="{7352FD95-BA24-4986-B0B3-C22596B197FC}" srcOrd="2" destOrd="0" parTransId="{EF881038-3489-46BA-98F8-1DC31525CFE1}" sibTransId="{7E6109B9-165E-48D5-B1B3-5C054E525CD5}"/>
    <dgm:cxn modelId="{A97C56B6-A883-46A3-9C50-D341BE31AFB2}" type="presOf" srcId="{A111E56B-1D00-4CBF-AF3D-682637F187AC}" destId="{50DABDDC-33BE-418E-8FF3-0C99091B7575}" srcOrd="0" destOrd="0" presId="urn:microsoft.com/office/officeart/2005/8/layout/vList3"/>
    <dgm:cxn modelId="{3C88E794-017E-4B13-A4D5-710D6DCF9AE1}" srcId="{7E2E21A7-7991-4EFD-9F5C-BBCBC85C1B15}" destId="{A111E56B-1D00-4CBF-AF3D-682637F187AC}" srcOrd="0" destOrd="0" parTransId="{03476801-D698-426A-A9B4-4B0244128B8F}" sibTransId="{EFFD13AF-17C1-4C28-BD2B-EF0C4B191BBE}"/>
    <dgm:cxn modelId="{66C49216-96F9-4743-ACA1-295C948725ED}" type="presParOf" srcId="{8E3B4690-E128-4214-ACB4-BD8378AFFE16}" destId="{6DEE23F3-AC80-47A1-A296-2ADAA5A8990D}" srcOrd="0" destOrd="0" presId="urn:microsoft.com/office/officeart/2005/8/layout/vList3"/>
    <dgm:cxn modelId="{285F7737-1A48-42AA-9FAB-E98EF6445D3E}" type="presParOf" srcId="{6DEE23F3-AC80-47A1-A296-2ADAA5A8990D}" destId="{66B2BDDA-909E-43B1-8409-10B4E784AA54}" srcOrd="0" destOrd="0" presId="urn:microsoft.com/office/officeart/2005/8/layout/vList3"/>
    <dgm:cxn modelId="{D6C8FD6D-BC0E-4C07-9561-6D61AC738A30}" type="presParOf" srcId="{6DEE23F3-AC80-47A1-A296-2ADAA5A8990D}" destId="{50DABDDC-33BE-418E-8FF3-0C99091B7575}" srcOrd="1" destOrd="0" presId="urn:microsoft.com/office/officeart/2005/8/layout/vList3"/>
    <dgm:cxn modelId="{153EC49B-9001-40D4-AB16-C8141A5B635F}" type="presParOf" srcId="{8E3B4690-E128-4214-ACB4-BD8378AFFE16}" destId="{A8EC7AF1-5B59-4C97-B706-1EC60665E29D}" srcOrd="1" destOrd="0" presId="urn:microsoft.com/office/officeart/2005/8/layout/vList3"/>
    <dgm:cxn modelId="{BB374501-5BF1-46C0-8257-DDD539A30955}" type="presParOf" srcId="{8E3B4690-E128-4214-ACB4-BD8378AFFE16}" destId="{DD8CC9E3-4A15-46CC-A7E5-701B3867F2AD}" srcOrd="2" destOrd="0" presId="urn:microsoft.com/office/officeart/2005/8/layout/vList3"/>
    <dgm:cxn modelId="{0CFAA29A-434C-4F57-A92B-0D94D4E71153}" type="presParOf" srcId="{DD8CC9E3-4A15-46CC-A7E5-701B3867F2AD}" destId="{32043132-3B10-4912-A42A-5EE67ED0BE1F}" srcOrd="0" destOrd="0" presId="urn:microsoft.com/office/officeart/2005/8/layout/vList3"/>
    <dgm:cxn modelId="{4CE01764-3936-471C-A0AB-3FCE86B42760}" type="presParOf" srcId="{DD8CC9E3-4A15-46CC-A7E5-701B3867F2AD}" destId="{4179B3F9-75CC-4A46-99E7-CFEC970AB0B4}" srcOrd="1" destOrd="0" presId="urn:microsoft.com/office/officeart/2005/8/layout/vList3"/>
    <dgm:cxn modelId="{1A7EBEB7-CB71-4DB3-8C2A-5260BB18E5BC}" type="presParOf" srcId="{8E3B4690-E128-4214-ACB4-BD8378AFFE16}" destId="{FBCD1973-914B-4D69-AB09-D06F5EADB6BD}" srcOrd="3" destOrd="0" presId="urn:microsoft.com/office/officeart/2005/8/layout/vList3"/>
    <dgm:cxn modelId="{592F6744-3171-47FE-820D-E5854EFDD3E1}" type="presParOf" srcId="{8E3B4690-E128-4214-ACB4-BD8378AFFE16}" destId="{623E4371-67BE-424D-98EC-306BE8EC8E5A}" srcOrd="4" destOrd="0" presId="urn:microsoft.com/office/officeart/2005/8/layout/vList3"/>
    <dgm:cxn modelId="{832698CB-39A2-42BB-9E8C-D677C53E238C}" type="presParOf" srcId="{623E4371-67BE-424D-98EC-306BE8EC8E5A}" destId="{B7CE8204-D394-4534-B459-B6D22E50E54A}" srcOrd="0" destOrd="0" presId="urn:microsoft.com/office/officeart/2005/8/layout/vList3"/>
    <dgm:cxn modelId="{E6B90000-F845-473B-B051-DA484BAF6F1B}" type="presParOf" srcId="{623E4371-67BE-424D-98EC-306BE8EC8E5A}" destId="{31CAD660-03BB-4421-9FE5-579952C08C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2E21A7-7991-4EFD-9F5C-BBCBC85C1B15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A111E56B-1D00-4CBF-AF3D-682637F187AC}">
      <dgm:prSet phldrT="[文本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3476801-D698-426A-A9B4-4B0244128B8F}" type="par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EFFD13AF-17C1-4C28-BD2B-EF0C4B191BBE}" type="sib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16CF9900-B66F-4001-8EAE-1F16C0BC6A86}">
      <dgm:prSet phldrT="[文本]" custT="1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BB86AA-169C-4654-A286-3D4555098A94}" type="par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B49FB2CD-9E70-4B6A-B0CE-F0115A8220B2}" type="sib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7352FD95-BA24-4986-B0B3-C22596B197FC}">
      <dgm:prSet phldrT="[文本]" custT="1"/>
      <dgm:spPr>
        <a:blipFill>
          <a:blip xmlns:r="http://schemas.openxmlformats.org/officeDocument/2006/relationships" r:embed="rId2"/>
          <a:stretch>
            <a:fillRect r="-245" b="-53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F881038-3489-46BA-98F8-1DC31525CFE1}" type="par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7E6109B9-165E-48D5-B1B3-5C054E525CD5}" type="sib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8E3B4690-E128-4214-ACB4-BD8378AFFE16}" type="pres">
      <dgm:prSet presAssocID="{7E2E21A7-7991-4EFD-9F5C-BBCBC85C1B15}" presName="linearFlow" presStyleCnt="0">
        <dgm:presLayoutVars>
          <dgm:dir/>
          <dgm:resizeHandles val="exact"/>
        </dgm:presLayoutVars>
      </dgm:prSet>
      <dgm:spPr/>
    </dgm:pt>
    <dgm:pt modelId="{6DEE23F3-AC80-47A1-A296-2ADAA5A8990D}" type="pres">
      <dgm:prSet presAssocID="{A111E56B-1D00-4CBF-AF3D-682637F187AC}" presName="composite" presStyleCnt="0"/>
      <dgm:spPr/>
    </dgm:pt>
    <dgm:pt modelId="{66B2BDDA-909E-43B1-8409-10B4E784AA54}" type="pres">
      <dgm:prSet presAssocID="{A111E56B-1D00-4CBF-AF3D-682637F187AC}" presName="imgShp" presStyleLbl="fgImgPlace1" presStyleIdx="0" presStyleCnt="3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</dgm:pt>
    <dgm:pt modelId="{50DABDDC-33BE-418E-8FF3-0C99091B7575}" type="pres">
      <dgm:prSet presAssocID="{A111E56B-1D00-4CBF-AF3D-682637F187AC}" presName="txShp" presStyleLbl="node1" presStyleIdx="0" presStyleCnt="3">
        <dgm:presLayoutVars>
          <dgm:bulletEnabled val="1"/>
        </dgm:presLayoutVars>
      </dgm:prSet>
      <dgm:spPr/>
    </dgm:pt>
    <dgm:pt modelId="{A8EC7AF1-5B59-4C97-B706-1EC60665E29D}" type="pres">
      <dgm:prSet presAssocID="{EFFD13AF-17C1-4C28-BD2B-EF0C4B191BBE}" presName="spacing" presStyleCnt="0"/>
      <dgm:spPr/>
    </dgm:pt>
    <dgm:pt modelId="{DD8CC9E3-4A15-46CC-A7E5-701B3867F2AD}" type="pres">
      <dgm:prSet presAssocID="{16CF9900-B66F-4001-8EAE-1F16C0BC6A86}" presName="composite" presStyleCnt="0"/>
      <dgm:spPr/>
    </dgm:pt>
    <dgm:pt modelId="{32043132-3B10-4912-A42A-5EE67ED0BE1F}" type="pres">
      <dgm:prSet presAssocID="{16CF9900-B66F-4001-8EAE-1F16C0BC6A86}" presName="imgShp" presStyleLbl="fgImgPlace1" presStyleIdx="1" presStyleCnt="3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</dgm:pt>
    <dgm:pt modelId="{4179B3F9-75CC-4A46-99E7-CFEC970AB0B4}" type="pres">
      <dgm:prSet presAssocID="{16CF9900-B66F-4001-8EAE-1F16C0BC6A86}" presName="txShp" presStyleLbl="node1" presStyleIdx="1" presStyleCnt="3">
        <dgm:presLayoutVars>
          <dgm:bulletEnabled val="1"/>
        </dgm:presLayoutVars>
      </dgm:prSet>
      <dgm:spPr/>
    </dgm:pt>
    <dgm:pt modelId="{FBCD1973-914B-4D69-AB09-D06F5EADB6BD}" type="pres">
      <dgm:prSet presAssocID="{B49FB2CD-9E70-4B6A-B0CE-F0115A8220B2}" presName="spacing" presStyleCnt="0"/>
      <dgm:spPr/>
    </dgm:pt>
    <dgm:pt modelId="{623E4371-67BE-424D-98EC-306BE8EC8E5A}" type="pres">
      <dgm:prSet presAssocID="{7352FD95-BA24-4986-B0B3-C22596B197FC}" presName="composite" presStyleCnt="0"/>
      <dgm:spPr/>
    </dgm:pt>
    <dgm:pt modelId="{B7CE8204-D394-4534-B459-B6D22E50E54A}" type="pres">
      <dgm:prSet presAssocID="{7352FD95-BA24-4986-B0B3-C22596B197FC}" presName="imgShp" presStyleLbl="fgImgPlace1" presStyleIdx="2" presStyleCnt="3"/>
      <dgm:spPr>
        <a:gradFill rotWithShape="0">
          <a:gsLst>
            <a:gs pos="0">
              <a:srgbClr val="FF6600"/>
            </a:gs>
            <a:gs pos="100000">
              <a:srgbClr val="FF6600"/>
            </a:gs>
          </a:gsLst>
        </a:gradFill>
      </dgm:spPr>
    </dgm:pt>
    <dgm:pt modelId="{31CAD660-03BB-4421-9FE5-579952C08C52}" type="pres">
      <dgm:prSet presAssocID="{7352FD95-BA24-4986-B0B3-C22596B197FC}" presName="txShp" presStyleLbl="node1" presStyleIdx="2" presStyleCnt="3">
        <dgm:presLayoutVars>
          <dgm:bulletEnabled val="1"/>
        </dgm:presLayoutVars>
      </dgm:prSet>
      <dgm:spPr/>
    </dgm:pt>
  </dgm:ptLst>
  <dgm:cxnLst>
    <dgm:cxn modelId="{3C88E794-017E-4B13-A4D5-710D6DCF9AE1}" srcId="{7E2E21A7-7991-4EFD-9F5C-BBCBC85C1B15}" destId="{A111E56B-1D00-4CBF-AF3D-682637F187AC}" srcOrd="0" destOrd="0" parTransId="{03476801-D698-426A-A9B4-4B0244128B8F}" sibTransId="{EFFD13AF-17C1-4C28-BD2B-EF0C4B191BBE}"/>
    <dgm:cxn modelId="{A97C56B6-A883-46A3-9C50-D341BE31AFB2}" type="presOf" srcId="{A111E56B-1D00-4CBF-AF3D-682637F187AC}" destId="{50DABDDC-33BE-418E-8FF3-0C99091B7575}" srcOrd="0" destOrd="0" presId="urn:microsoft.com/office/officeart/2005/8/layout/vList3"/>
    <dgm:cxn modelId="{6393DC12-63B5-4591-9858-6547ABC3BE01}" type="presOf" srcId="{7352FD95-BA24-4986-B0B3-C22596B197FC}" destId="{31CAD660-03BB-4421-9FE5-579952C08C52}" srcOrd="0" destOrd="0" presId="urn:microsoft.com/office/officeart/2005/8/layout/vList3"/>
    <dgm:cxn modelId="{B23AFC52-27FC-40F6-B9A8-1579465D8BF7}" type="presOf" srcId="{16CF9900-B66F-4001-8EAE-1F16C0BC6A86}" destId="{4179B3F9-75CC-4A46-99E7-CFEC970AB0B4}" srcOrd="0" destOrd="0" presId="urn:microsoft.com/office/officeart/2005/8/layout/vList3"/>
    <dgm:cxn modelId="{8FD6BFB3-AE5C-4EDB-A6AE-C39EAF56A32D}" srcId="{7E2E21A7-7991-4EFD-9F5C-BBCBC85C1B15}" destId="{16CF9900-B66F-4001-8EAE-1F16C0BC6A86}" srcOrd="1" destOrd="0" parTransId="{7EBB86AA-169C-4654-A286-3D4555098A94}" sibTransId="{B49FB2CD-9E70-4B6A-B0CE-F0115A8220B2}"/>
    <dgm:cxn modelId="{80D492C7-7D75-4C74-B4D2-32D38215F30D}" srcId="{7E2E21A7-7991-4EFD-9F5C-BBCBC85C1B15}" destId="{7352FD95-BA24-4986-B0B3-C22596B197FC}" srcOrd="2" destOrd="0" parTransId="{EF881038-3489-46BA-98F8-1DC31525CFE1}" sibTransId="{7E6109B9-165E-48D5-B1B3-5C054E525CD5}"/>
    <dgm:cxn modelId="{1C3C11E6-A76F-4912-B664-832448E5F272}" type="presOf" srcId="{7E2E21A7-7991-4EFD-9F5C-BBCBC85C1B15}" destId="{8E3B4690-E128-4214-ACB4-BD8378AFFE16}" srcOrd="0" destOrd="0" presId="urn:microsoft.com/office/officeart/2005/8/layout/vList3"/>
    <dgm:cxn modelId="{66C49216-96F9-4743-ACA1-295C948725ED}" type="presParOf" srcId="{8E3B4690-E128-4214-ACB4-BD8378AFFE16}" destId="{6DEE23F3-AC80-47A1-A296-2ADAA5A8990D}" srcOrd="0" destOrd="0" presId="urn:microsoft.com/office/officeart/2005/8/layout/vList3"/>
    <dgm:cxn modelId="{285F7737-1A48-42AA-9FAB-E98EF6445D3E}" type="presParOf" srcId="{6DEE23F3-AC80-47A1-A296-2ADAA5A8990D}" destId="{66B2BDDA-909E-43B1-8409-10B4E784AA54}" srcOrd="0" destOrd="0" presId="urn:microsoft.com/office/officeart/2005/8/layout/vList3"/>
    <dgm:cxn modelId="{D6C8FD6D-BC0E-4C07-9561-6D61AC738A30}" type="presParOf" srcId="{6DEE23F3-AC80-47A1-A296-2ADAA5A8990D}" destId="{50DABDDC-33BE-418E-8FF3-0C99091B7575}" srcOrd="1" destOrd="0" presId="urn:microsoft.com/office/officeart/2005/8/layout/vList3"/>
    <dgm:cxn modelId="{153EC49B-9001-40D4-AB16-C8141A5B635F}" type="presParOf" srcId="{8E3B4690-E128-4214-ACB4-BD8378AFFE16}" destId="{A8EC7AF1-5B59-4C97-B706-1EC60665E29D}" srcOrd="1" destOrd="0" presId="urn:microsoft.com/office/officeart/2005/8/layout/vList3"/>
    <dgm:cxn modelId="{BB374501-5BF1-46C0-8257-DDD539A30955}" type="presParOf" srcId="{8E3B4690-E128-4214-ACB4-BD8378AFFE16}" destId="{DD8CC9E3-4A15-46CC-A7E5-701B3867F2AD}" srcOrd="2" destOrd="0" presId="urn:microsoft.com/office/officeart/2005/8/layout/vList3"/>
    <dgm:cxn modelId="{0CFAA29A-434C-4F57-A92B-0D94D4E71153}" type="presParOf" srcId="{DD8CC9E3-4A15-46CC-A7E5-701B3867F2AD}" destId="{32043132-3B10-4912-A42A-5EE67ED0BE1F}" srcOrd="0" destOrd="0" presId="urn:microsoft.com/office/officeart/2005/8/layout/vList3"/>
    <dgm:cxn modelId="{4CE01764-3936-471C-A0AB-3FCE86B42760}" type="presParOf" srcId="{DD8CC9E3-4A15-46CC-A7E5-701B3867F2AD}" destId="{4179B3F9-75CC-4A46-99E7-CFEC970AB0B4}" srcOrd="1" destOrd="0" presId="urn:microsoft.com/office/officeart/2005/8/layout/vList3"/>
    <dgm:cxn modelId="{1A7EBEB7-CB71-4DB3-8C2A-5260BB18E5BC}" type="presParOf" srcId="{8E3B4690-E128-4214-ACB4-BD8378AFFE16}" destId="{FBCD1973-914B-4D69-AB09-D06F5EADB6BD}" srcOrd="3" destOrd="0" presId="urn:microsoft.com/office/officeart/2005/8/layout/vList3"/>
    <dgm:cxn modelId="{592F6744-3171-47FE-820D-E5854EFDD3E1}" type="presParOf" srcId="{8E3B4690-E128-4214-ACB4-BD8378AFFE16}" destId="{623E4371-67BE-424D-98EC-306BE8EC8E5A}" srcOrd="4" destOrd="0" presId="urn:microsoft.com/office/officeart/2005/8/layout/vList3"/>
    <dgm:cxn modelId="{832698CB-39A2-42BB-9E8C-D677C53E238C}" type="presParOf" srcId="{623E4371-67BE-424D-98EC-306BE8EC8E5A}" destId="{B7CE8204-D394-4534-B459-B6D22E50E54A}" srcOrd="0" destOrd="0" presId="urn:microsoft.com/office/officeart/2005/8/layout/vList3"/>
    <dgm:cxn modelId="{E6B90000-F845-473B-B051-DA484BAF6F1B}" type="presParOf" srcId="{623E4371-67BE-424D-98EC-306BE8EC8E5A}" destId="{31CAD660-03BB-4421-9FE5-579952C08C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DF1722-4D70-4983-9252-22F0C822EADF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EDDCF4-BC73-4848-A147-94D8A706B274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pPr algn="l"/>
          <a:r>
            <a:rPr lang="zh-CN" altLang="en-US" sz="1800" b="1" dirty="0"/>
            <a:t>       初始时，所有结点均不相连，结点的秩均为</a:t>
          </a:r>
          <a:r>
            <a:rPr lang="en-US" sz="1800" b="1" dirty="0"/>
            <a:t>0</a:t>
          </a:r>
          <a:endParaRPr lang="zh-CN" altLang="en-US" sz="1800" b="1" dirty="0"/>
        </a:p>
      </dgm:t>
    </dgm:pt>
    <dgm:pt modelId="{3ECDF8E2-9025-4582-ADD1-C2C329605581}" type="parTrans" cxnId="{23143677-1585-4F0D-AC53-2C9F8537AE42}">
      <dgm:prSet/>
      <dgm:spPr/>
      <dgm:t>
        <a:bodyPr/>
        <a:lstStyle/>
        <a:p>
          <a:endParaRPr lang="zh-CN" altLang="en-US"/>
        </a:p>
      </dgm:t>
    </dgm:pt>
    <dgm:pt modelId="{DDA4791F-8A57-477D-B844-9061D0428363}" type="sibTrans" cxnId="{23143677-1585-4F0D-AC53-2C9F8537AE42}">
      <dgm:prSet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440DBD7A-FE62-4DFE-B938-51CFD8E622FB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en-US" sz="1800" b="1" dirty="0"/>
            <a:t>       Union(5, 1)</a:t>
          </a:r>
          <a:r>
            <a:rPr lang="zh-CN" altLang="en-US" sz="1800" b="1" dirty="0"/>
            <a:t>时，两结点具有相同的秩，此时将</a:t>
          </a:r>
          <a:r>
            <a:rPr lang="en-US" sz="1800" b="1" dirty="0"/>
            <a:t>5</a:t>
          </a:r>
          <a:r>
            <a:rPr lang="zh-CN" altLang="en-US" sz="1800" b="1" dirty="0"/>
            <a:t>合并到</a:t>
          </a:r>
          <a:r>
            <a:rPr lang="en-US" sz="1800" b="1" dirty="0"/>
            <a:t>1</a:t>
          </a:r>
          <a:r>
            <a:rPr lang="zh-CN" altLang="en-US" sz="1800" b="1" dirty="0"/>
            <a:t>，并将结点的秩置为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8B916C3C-40CE-417E-A269-8A0C5D113BE5}" type="parTrans" cxnId="{EE4F0F24-DD0A-40C8-91C6-5F3832B06487}">
      <dgm:prSet/>
      <dgm:spPr/>
      <dgm:t>
        <a:bodyPr/>
        <a:lstStyle/>
        <a:p>
          <a:endParaRPr lang="zh-CN" altLang="en-US"/>
        </a:p>
      </dgm:t>
    </dgm:pt>
    <dgm:pt modelId="{6DFC5B66-92A5-47A9-BDCD-5BF2AD0B6E97}" type="sibTrans" cxnId="{EE4F0F24-DD0A-40C8-91C6-5F3832B06487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E2BE89F3-6B02-4594-A481-545D2EBF7808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Union(6, 5)</a:t>
          </a:r>
          <a:r>
            <a:rPr lang="zh-CN" altLang="en-US" sz="1800" b="1" dirty="0"/>
            <a:t>时，两棵秩为</a:t>
          </a:r>
          <a:r>
            <a:rPr lang="en-US" sz="1800" b="1" dirty="0"/>
            <a:t>1</a:t>
          </a:r>
          <a:r>
            <a:rPr lang="zh-CN" altLang="en-US" sz="1800" b="1" dirty="0"/>
            <a:t>的树合并成为一棵秩为</a:t>
          </a:r>
          <a:r>
            <a:rPr lang="en-US" sz="1800" b="1" dirty="0"/>
            <a:t>2</a:t>
          </a:r>
          <a:r>
            <a:rPr lang="zh-CN" altLang="en-US" sz="1800" b="1" dirty="0"/>
            <a:t>的树</a:t>
          </a:r>
        </a:p>
      </dgm:t>
    </dgm:pt>
    <dgm:pt modelId="{B8A496BB-30F2-447D-A989-B8C19BCBD8B8}" type="parTrans" cxnId="{E7D4D793-C434-459B-9A45-84A53993ACAE}">
      <dgm:prSet/>
      <dgm:spPr/>
      <dgm:t>
        <a:bodyPr/>
        <a:lstStyle/>
        <a:p>
          <a:endParaRPr lang="zh-CN" altLang="en-US"/>
        </a:p>
      </dgm:t>
    </dgm:pt>
    <dgm:pt modelId="{9AD427B4-B25F-4D8A-BA2B-8571329B23AC}" type="sibTrans" cxnId="{E7D4D793-C434-459B-9A45-84A53993ACAE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9E638AE-D630-46E3-9A51-F941E107A382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Union(3, 6)</a:t>
          </a:r>
          <a:r>
            <a:rPr lang="zh-CN" altLang="en-US" sz="1800" b="1" dirty="0"/>
            <a:t>时，首先执行的</a:t>
          </a:r>
          <a:r>
            <a:rPr lang="en-US" sz="1800" b="1" dirty="0"/>
            <a:t>Find(6)</a:t>
          </a:r>
          <a:r>
            <a:rPr lang="zh-CN" altLang="en-US" sz="1800" b="1" dirty="0"/>
            <a:t>进行了路径压缩，将</a:t>
          </a:r>
          <a:r>
            <a:rPr lang="en-US" sz="1800" b="1" dirty="0"/>
            <a:t>6</a:t>
          </a:r>
          <a:r>
            <a:rPr lang="zh-CN" altLang="en-US" sz="1800" b="1" dirty="0"/>
            <a:t>直接连接至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637A5EAA-E6AD-4897-8347-17F07D2B2759}" type="parTrans" cxnId="{22E5023D-D627-4DF1-901D-6A2376284E4B}">
      <dgm:prSet/>
      <dgm:spPr/>
      <dgm:t>
        <a:bodyPr/>
        <a:lstStyle/>
        <a:p>
          <a:endParaRPr lang="zh-CN" altLang="en-US"/>
        </a:p>
      </dgm:t>
    </dgm:pt>
    <dgm:pt modelId="{47A1BC2E-235D-402A-B558-B460682C4244}" type="sibTrans" cxnId="{22E5023D-D627-4DF1-901D-6A2376284E4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EABE3AFC-C182-4EBD-8C8F-DB2A88F953D3}">
      <dgm:prSet phldrT="[文本]" custT="1"/>
      <dgm:spPr>
        <a:solidFill>
          <a:srgbClr val="FF9933"/>
        </a:solidFill>
      </dgm:spPr>
      <dgm:t>
        <a:bodyPr/>
        <a:lstStyle/>
        <a:p>
          <a:pPr algn="l"/>
          <a:r>
            <a:rPr lang="zh-CN" altLang="en-US" sz="1800" b="1" dirty="0"/>
            <a:t>       合并操作将两棵秩为</a:t>
          </a:r>
          <a:r>
            <a:rPr lang="en-US" sz="1800" b="1" dirty="0"/>
            <a:t>2</a:t>
          </a:r>
          <a:r>
            <a:rPr lang="zh-CN" altLang="en-US" sz="1800" b="1" dirty="0"/>
            <a:t>的树合并成一棵秩为</a:t>
          </a:r>
          <a:r>
            <a:rPr lang="en-US" sz="1800" b="1" dirty="0"/>
            <a:t>3</a:t>
          </a:r>
          <a:r>
            <a:rPr lang="zh-CN" altLang="en-US" sz="1800" b="1" dirty="0"/>
            <a:t>的树</a:t>
          </a:r>
        </a:p>
      </dgm:t>
    </dgm:pt>
    <dgm:pt modelId="{525D4108-8BC8-4106-BD04-B1A1DF181922}" type="parTrans" cxnId="{9986D65C-8A1D-4C70-8051-3E86163B6101}">
      <dgm:prSet/>
      <dgm:spPr/>
      <dgm:t>
        <a:bodyPr/>
        <a:lstStyle/>
        <a:p>
          <a:endParaRPr lang="zh-CN" altLang="en-US"/>
        </a:p>
      </dgm:t>
    </dgm:pt>
    <dgm:pt modelId="{4C03CC03-D2E6-4C5E-A4DD-DB69BC08412F}" type="sibTrans" cxnId="{9986D65C-8A1D-4C70-8051-3E86163B6101}">
      <dgm:prSet/>
      <dgm:spPr>
        <a:solidFill>
          <a:srgbClr val="FF9933"/>
        </a:solidFill>
      </dgm:spPr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D552BDB-5252-4ADD-9A0D-6F6E72985CDC}">
          <dgm:prSet phldrT="[文本]" custT="1"/>
          <dgm:spPr>
            <a:solidFill>
              <a:srgbClr val="C000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树有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</m:t>
                      </m:r>
                    </m:e>
                    <m: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</m:t>
                      </m:r>
                    </m:sup>
                  </m:sSup>
                  <m:r>
                    <a:rPr lang="en-US" sz="1800" b="1">
                      <a:latin typeface="Cambria Math" panose="02040503050406030204" pitchFamily="18" charset="0"/>
                    </a:rPr>
                    <m:t>=</m:t>
                  </m:r>
                  <m:r>
                    <a:rPr lang="en-US" sz="1800" b="1" i="1">
                      <a:latin typeface="Cambria Math" panose="02040503050406030204" pitchFamily="18" charset="0"/>
                    </a:rPr>
                    <m:t>𝟖</m:t>
                  </m:r>
                </m:oMath>
              </a14:m>
              <a:r>
                <a:rPr lang="zh-CN" altLang="en-US" sz="1800" b="1" dirty="0"/>
                <a:t>个结点，在可能出现的秩为</a:t>
              </a:r>
              <a:r>
                <a:rPr lang="en-US" sz="1800" b="1" dirty="0"/>
                <a:t>3</a:t>
              </a:r>
              <a:r>
                <a:rPr lang="zh-CN" altLang="en-US" sz="1800" b="1" dirty="0"/>
                <a:t>的树中是结点数目最少的</a:t>
              </a:r>
            </a:p>
          </dgm:t>
        </dgm:pt>
      </mc:Choice>
      <mc:Fallback xmlns="">
        <dgm:pt modelId="{DD552BDB-5252-4ADD-9A0D-6F6E72985CDC}">
          <dgm:prSet phldrT="[文本]" custT="1"/>
          <dgm:spPr>
            <a:solidFill>
              <a:srgbClr val="C000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树有</a:t>
              </a:r>
              <a:r>
                <a:rPr lang="en-US" sz="1800" b="1" i="0">
                  <a:latin typeface="Cambria Math" panose="02040503050406030204" pitchFamily="18" charset="0"/>
                </a:rPr>
                <a:t>𝟐^𝟑=𝟖</a:t>
              </a:r>
              <a:r>
                <a:rPr lang="zh-CN" altLang="en-US" sz="1800" b="1" dirty="0"/>
                <a:t>个结点，在可能出现的秩为</a:t>
              </a:r>
              <a:r>
                <a:rPr lang="en-US" sz="1800" b="1" dirty="0"/>
                <a:t>3</a:t>
              </a:r>
              <a:r>
                <a:rPr lang="zh-CN" altLang="en-US" sz="1800" b="1" dirty="0"/>
                <a:t>的树中是结点数目最少的</a:t>
              </a:r>
              <a:endParaRPr lang="zh-CN" altLang="en-US" sz="1800" b="1" dirty="0"/>
            </a:p>
          </dgm:t>
        </dgm:pt>
      </mc:Fallback>
    </mc:AlternateContent>
    <dgm:pt modelId="{30F852DC-CF84-40D7-8251-5E104A2270FA}" type="par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B25E6D6A-07A2-43D8-A38F-7DFE708EEC37}" type="sib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1C44567B-061B-4A4A-BCBF-6E1BC96D045F}" type="pres">
      <dgm:prSet presAssocID="{B5DF1722-4D70-4983-9252-22F0C822EADF}" presName="diagram" presStyleCnt="0">
        <dgm:presLayoutVars>
          <dgm:dir/>
          <dgm:resizeHandles val="exact"/>
        </dgm:presLayoutVars>
      </dgm:prSet>
      <dgm:spPr/>
    </dgm:pt>
    <dgm:pt modelId="{2102C841-E6FB-4421-98C7-4B46102674C4}" type="pres">
      <dgm:prSet presAssocID="{1CEDDCF4-BC73-4848-A147-94D8A706B274}" presName="node" presStyleLbl="node1" presStyleIdx="0" presStyleCnt="6" custScaleY="124313">
        <dgm:presLayoutVars>
          <dgm:bulletEnabled val="1"/>
        </dgm:presLayoutVars>
      </dgm:prSet>
      <dgm:spPr/>
    </dgm:pt>
    <dgm:pt modelId="{5302F708-AC33-462D-9622-86DC2B4053B7}" type="pres">
      <dgm:prSet presAssocID="{DDA4791F-8A57-477D-B844-9061D0428363}" presName="sibTrans" presStyleLbl="sibTrans2D1" presStyleIdx="0" presStyleCnt="5"/>
      <dgm:spPr/>
    </dgm:pt>
    <dgm:pt modelId="{D4626632-3D52-4B5F-B1AF-042E00AD159A}" type="pres">
      <dgm:prSet presAssocID="{DDA4791F-8A57-477D-B844-9061D0428363}" presName="connectorText" presStyleLbl="sibTrans2D1" presStyleIdx="0" presStyleCnt="5"/>
      <dgm:spPr/>
    </dgm:pt>
    <dgm:pt modelId="{86C14BB6-349E-4AAB-8759-2C7EB8AA3B3C}" type="pres">
      <dgm:prSet presAssocID="{440DBD7A-FE62-4DFE-B938-51CFD8E622FB}" presName="node" presStyleLbl="node1" presStyleIdx="1" presStyleCnt="6" custScaleX="106161" custScaleY="130798">
        <dgm:presLayoutVars>
          <dgm:bulletEnabled val="1"/>
        </dgm:presLayoutVars>
      </dgm:prSet>
      <dgm:spPr/>
    </dgm:pt>
    <dgm:pt modelId="{DCF0EF26-150B-4CE8-90DF-26F103961FC2}" type="pres">
      <dgm:prSet presAssocID="{6DFC5B66-92A5-47A9-BDCD-5BF2AD0B6E97}" presName="sibTrans" presStyleLbl="sibTrans2D1" presStyleIdx="1" presStyleCnt="5"/>
      <dgm:spPr/>
    </dgm:pt>
    <dgm:pt modelId="{042F1926-DD3C-4AD8-BC7E-A2F15BFB0E26}" type="pres">
      <dgm:prSet presAssocID="{6DFC5B66-92A5-47A9-BDCD-5BF2AD0B6E97}" presName="connectorText" presStyleLbl="sibTrans2D1" presStyleIdx="1" presStyleCnt="5"/>
      <dgm:spPr/>
    </dgm:pt>
    <dgm:pt modelId="{668D387F-C8E1-45B8-8589-D72DA913DF52}" type="pres">
      <dgm:prSet presAssocID="{E2BE89F3-6B02-4594-A481-545D2EBF7808}" presName="node" presStyleLbl="node1" presStyleIdx="2" presStyleCnt="6" custScaleY="130798">
        <dgm:presLayoutVars>
          <dgm:bulletEnabled val="1"/>
        </dgm:presLayoutVars>
      </dgm:prSet>
      <dgm:spPr/>
    </dgm:pt>
    <dgm:pt modelId="{DB5C6C20-D58F-49D4-AF16-37B0837DC967}" type="pres">
      <dgm:prSet presAssocID="{9AD427B4-B25F-4D8A-BA2B-8571329B23AC}" presName="sibTrans" presStyleLbl="sibTrans2D1" presStyleIdx="2" presStyleCnt="5"/>
      <dgm:spPr/>
    </dgm:pt>
    <dgm:pt modelId="{43D214E8-E7AF-406C-A71E-CDF91A2F00C1}" type="pres">
      <dgm:prSet presAssocID="{9AD427B4-B25F-4D8A-BA2B-8571329B23AC}" presName="connectorText" presStyleLbl="sibTrans2D1" presStyleIdx="2" presStyleCnt="5"/>
      <dgm:spPr/>
    </dgm:pt>
    <dgm:pt modelId="{53250837-522E-479D-8B09-58C8FC069EEB}" type="pres">
      <dgm:prSet presAssocID="{09E638AE-D630-46E3-9A51-F941E107A382}" presName="node" presStyleLbl="node1" presStyleIdx="3" presStyleCnt="6" custScaleY="125001" custLinFactNeighborX="-488" custLinFactNeighborY="-31752">
        <dgm:presLayoutVars>
          <dgm:bulletEnabled val="1"/>
        </dgm:presLayoutVars>
      </dgm:prSet>
      <dgm:spPr/>
    </dgm:pt>
    <dgm:pt modelId="{E36EBA2C-88D0-43FF-B016-C2C8333A3244}" type="pres">
      <dgm:prSet presAssocID="{47A1BC2E-235D-402A-B558-B460682C4244}" presName="sibTrans" presStyleLbl="sibTrans2D1" presStyleIdx="3" presStyleCnt="5"/>
      <dgm:spPr/>
    </dgm:pt>
    <dgm:pt modelId="{98B0EEF8-272C-4148-9D5A-F7EFDE0FC48F}" type="pres">
      <dgm:prSet presAssocID="{47A1BC2E-235D-402A-B558-B460682C4244}" presName="connectorText" presStyleLbl="sibTrans2D1" presStyleIdx="3" presStyleCnt="5"/>
      <dgm:spPr/>
    </dgm:pt>
    <dgm:pt modelId="{C3627484-B0DE-48D7-B3A6-CCA9E7A36CC0}" type="pres">
      <dgm:prSet presAssocID="{EABE3AFC-C182-4EBD-8C8F-DB2A88F953D3}" presName="node" presStyleLbl="node1" presStyleIdx="4" presStyleCnt="6" custScaleY="125001" custLinFactNeighborX="-488" custLinFactNeighborY="-31752">
        <dgm:presLayoutVars>
          <dgm:bulletEnabled val="1"/>
        </dgm:presLayoutVars>
      </dgm:prSet>
      <dgm:spPr/>
    </dgm:pt>
    <dgm:pt modelId="{C7586C78-708F-4E92-A6F0-45DFA4A09890}" type="pres">
      <dgm:prSet presAssocID="{4C03CC03-D2E6-4C5E-A4DD-DB69BC08412F}" presName="sibTrans" presStyleLbl="sibTrans2D1" presStyleIdx="4" presStyleCnt="5"/>
      <dgm:spPr/>
    </dgm:pt>
    <dgm:pt modelId="{6882A49A-2C9B-4CA8-A223-021EAB3F12D1}" type="pres">
      <dgm:prSet presAssocID="{4C03CC03-D2E6-4C5E-A4DD-DB69BC08412F}" presName="connectorText" presStyleLbl="sibTrans2D1" presStyleIdx="4" presStyleCnt="5"/>
      <dgm:spPr/>
    </dgm:pt>
    <dgm:pt modelId="{FA0D5121-BCB2-49FE-A334-8B78C0CA6CCA}" type="pres">
      <dgm:prSet presAssocID="{DD552BDB-5252-4ADD-9A0D-6F6E72985CDC}" presName="node" presStyleLbl="node1" presStyleIdx="5" presStyleCnt="6" custScaleY="125001" custLinFactNeighborX="-488" custLinFactNeighborY="-31752">
        <dgm:presLayoutVars>
          <dgm:bulletEnabled val="1"/>
        </dgm:presLayoutVars>
      </dgm:prSet>
      <dgm:spPr/>
    </dgm:pt>
  </dgm:ptLst>
  <dgm:cxnLst>
    <dgm:cxn modelId="{E7D4D793-C434-459B-9A45-84A53993ACAE}" srcId="{B5DF1722-4D70-4983-9252-22F0C822EADF}" destId="{E2BE89F3-6B02-4594-A481-545D2EBF7808}" srcOrd="2" destOrd="0" parTransId="{B8A496BB-30F2-447D-A989-B8C19BCBD8B8}" sibTransId="{9AD427B4-B25F-4D8A-BA2B-8571329B23AC}"/>
    <dgm:cxn modelId="{9986D65C-8A1D-4C70-8051-3E86163B6101}" srcId="{B5DF1722-4D70-4983-9252-22F0C822EADF}" destId="{EABE3AFC-C182-4EBD-8C8F-DB2A88F953D3}" srcOrd="4" destOrd="0" parTransId="{525D4108-8BC8-4106-BD04-B1A1DF181922}" sibTransId="{4C03CC03-D2E6-4C5E-A4DD-DB69BC08412F}"/>
    <dgm:cxn modelId="{EE4F0F24-DD0A-40C8-91C6-5F3832B06487}" srcId="{B5DF1722-4D70-4983-9252-22F0C822EADF}" destId="{440DBD7A-FE62-4DFE-B938-51CFD8E622FB}" srcOrd="1" destOrd="0" parTransId="{8B916C3C-40CE-417E-A269-8A0C5D113BE5}" sibTransId="{6DFC5B66-92A5-47A9-BDCD-5BF2AD0B6E97}"/>
    <dgm:cxn modelId="{C8995257-F727-4545-81A2-DD17EA6A71FF}" type="presOf" srcId="{9AD427B4-B25F-4D8A-BA2B-8571329B23AC}" destId="{DB5C6C20-D58F-49D4-AF16-37B0837DC967}" srcOrd="0" destOrd="0" presId="urn:microsoft.com/office/officeart/2005/8/layout/process5"/>
    <dgm:cxn modelId="{2F222875-43CD-4400-94EB-2E8018DA22B4}" type="presOf" srcId="{6DFC5B66-92A5-47A9-BDCD-5BF2AD0B6E97}" destId="{DCF0EF26-150B-4CE8-90DF-26F103961FC2}" srcOrd="0" destOrd="0" presId="urn:microsoft.com/office/officeart/2005/8/layout/process5"/>
    <dgm:cxn modelId="{0C7A9504-9C2A-46F0-90C8-60A8AF56834F}" type="presOf" srcId="{440DBD7A-FE62-4DFE-B938-51CFD8E622FB}" destId="{86C14BB6-349E-4AAB-8759-2C7EB8AA3B3C}" srcOrd="0" destOrd="0" presId="urn:microsoft.com/office/officeart/2005/8/layout/process5"/>
    <dgm:cxn modelId="{22E5023D-D627-4DF1-901D-6A2376284E4B}" srcId="{B5DF1722-4D70-4983-9252-22F0C822EADF}" destId="{09E638AE-D630-46E3-9A51-F941E107A382}" srcOrd="3" destOrd="0" parTransId="{637A5EAA-E6AD-4897-8347-17F07D2B2759}" sibTransId="{47A1BC2E-235D-402A-B558-B460682C4244}"/>
    <dgm:cxn modelId="{05666263-7B82-4FEF-AED6-E592A30108A3}" type="presOf" srcId="{DDA4791F-8A57-477D-B844-9061D0428363}" destId="{D4626632-3D52-4B5F-B1AF-042E00AD159A}" srcOrd="1" destOrd="0" presId="urn:microsoft.com/office/officeart/2005/8/layout/process5"/>
    <dgm:cxn modelId="{4FF9C90A-25EE-40DB-A27B-C052FB573954}" type="presOf" srcId="{09E638AE-D630-46E3-9A51-F941E107A382}" destId="{53250837-522E-479D-8B09-58C8FC069EEB}" srcOrd="0" destOrd="0" presId="urn:microsoft.com/office/officeart/2005/8/layout/process5"/>
    <dgm:cxn modelId="{E402CBAD-0AC2-4A33-8FE7-C7F5284A50C8}" type="presOf" srcId="{DDA4791F-8A57-477D-B844-9061D0428363}" destId="{5302F708-AC33-462D-9622-86DC2B4053B7}" srcOrd="0" destOrd="0" presId="urn:microsoft.com/office/officeart/2005/8/layout/process5"/>
    <dgm:cxn modelId="{FB87C21D-5108-418A-AAFA-59986263EE51}" type="presOf" srcId="{DD552BDB-5252-4ADD-9A0D-6F6E72985CDC}" destId="{FA0D5121-BCB2-49FE-A334-8B78C0CA6CCA}" srcOrd="0" destOrd="0" presId="urn:microsoft.com/office/officeart/2005/8/layout/process5"/>
    <dgm:cxn modelId="{D152A366-18C8-4575-ACB4-E8D55913BAEE}" type="presOf" srcId="{47A1BC2E-235D-402A-B558-B460682C4244}" destId="{98B0EEF8-272C-4148-9D5A-F7EFDE0FC48F}" srcOrd="1" destOrd="0" presId="urn:microsoft.com/office/officeart/2005/8/layout/process5"/>
    <dgm:cxn modelId="{18993FF5-6EDC-47BF-AF9A-2B41E984BC79}" type="presOf" srcId="{47A1BC2E-235D-402A-B558-B460682C4244}" destId="{E36EBA2C-88D0-43FF-B016-C2C8333A3244}" srcOrd="0" destOrd="0" presId="urn:microsoft.com/office/officeart/2005/8/layout/process5"/>
    <dgm:cxn modelId="{23143677-1585-4F0D-AC53-2C9F8537AE42}" srcId="{B5DF1722-4D70-4983-9252-22F0C822EADF}" destId="{1CEDDCF4-BC73-4848-A147-94D8A706B274}" srcOrd="0" destOrd="0" parTransId="{3ECDF8E2-9025-4582-ADD1-C2C329605581}" sibTransId="{DDA4791F-8A57-477D-B844-9061D0428363}"/>
    <dgm:cxn modelId="{9A9E37DE-0E8E-4FA3-A39B-FD892CFCC6A9}" type="presOf" srcId="{9AD427B4-B25F-4D8A-BA2B-8571329B23AC}" destId="{43D214E8-E7AF-406C-A71E-CDF91A2F00C1}" srcOrd="1" destOrd="0" presId="urn:microsoft.com/office/officeart/2005/8/layout/process5"/>
    <dgm:cxn modelId="{D54BF16D-02A6-4829-A5A6-8643656EA4B2}" type="presOf" srcId="{E2BE89F3-6B02-4594-A481-545D2EBF7808}" destId="{668D387F-C8E1-45B8-8589-D72DA913DF52}" srcOrd="0" destOrd="0" presId="urn:microsoft.com/office/officeart/2005/8/layout/process5"/>
    <dgm:cxn modelId="{EED52EBC-3B2F-4D21-992F-C65D65A21C00}" type="presOf" srcId="{4C03CC03-D2E6-4C5E-A4DD-DB69BC08412F}" destId="{C7586C78-708F-4E92-A6F0-45DFA4A09890}" srcOrd="0" destOrd="0" presId="urn:microsoft.com/office/officeart/2005/8/layout/process5"/>
    <dgm:cxn modelId="{133427BA-F947-43B5-88D6-A2DE75C12FEF}" type="presOf" srcId="{EABE3AFC-C182-4EBD-8C8F-DB2A88F953D3}" destId="{C3627484-B0DE-48D7-B3A6-CCA9E7A36CC0}" srcOrd="0" destOrd="0" presId="urn:microsoft.com/office/officeart/2005/8/layout/process5"/>
    <dgm:cxn modelId="{025F70C5-0C7D-460D-A092-9117F0CB7799}" srcId="{B5DF1722-4D70-4983-9252-22F0C822EADF}" destId="{DD552BDB-5252-4ADD-9A0D-6F6E72985CDC}" srcOrd="5" destOrd="0" parTransId="{30F852DC-CF84-40D7-8251-5E104A2270FA}" sibTransId="{B25E6D6A-07A2-43D8-A38F-7DFE708EEC37}"/>
    <dgm:cxn modelId="{42B0783B-9944-4D12-A0CF-E4059B640A37}" type="presOf" srcId="{B5DF1722-4D70-4983-9252-22F0C822EADF}" destId="{1C44567B-061B-4A4A-BCBF-6E1BC96D045F}" srcOrd="0" destOrd="0" presId="urn:microsoft.com/office/officeart/2005/8/layout/process5"/>
    <dgm:cxn modelId="{17E1CB9F-F366-4BD9-ADCD-BB90B4C4B2FA}" type="presOf" srcId="{1CEDDCF4-BC73-4848-A147-94D8A706B274}" destId="{2102C841-E6FB-4421-98C7-4B46102674C4}" srcOrd="0" destOrd="0" presId="urn:microsoft.com/office/officeart/2005/8/layout/process5"/>
    <dgm:cxn modelId="{58CA2D45-3124-4AF7-A76A-7A40AA164386}" type="presOf" srcId="{6DFC5B66-92A5-47A9-BDCD-5BF2AD0B6E97}" destId="{042F1926-DD3C-4AD8-BC7E-A2F15BFB0E26}" srcOrd="1" destOrd="0" presId="urn:microsoft.com/office/officeart/2005/8/layout/process5"/>
    <dgm:cxn modelId="{FB8A7307-9DE5-44AE-BA03-C36CDEA7ED1A}" type="presOf" srcId="{4C03CC03-D2E6-4C5E-A4DD-DB69BC08412F}" destId="{6882A49A-2C9B-4CA8-A223-021EAB3F12D1}" srcOrd="1" destOrd="0" presId="urn:microsoft.com/office/officeart/2005/8/layout/process5"/>
    <dgm:cxn modelId="{2E4EA130-640A-427B-A05E-6517AF6FA30E}" type="presParOf" srcId="{1C44567B-061B-4A4A-BCBF-6E1BC96D045F}" destId="{2102C841-E6FB-4421-98C7-4B46102674C4}" srcOrd="0" destOrd="0" presId="urn:microsoft.com/office/officeart/2005/8/layout/process5"/>
    <dgm:cxn modelId="{769252A5-4FF8-4E8F-961A-8B78A2D08392}" type="presParOf" srcId="{1C44567B-061B-4A4A-BCBF-6E1BC96D045F}" destId="{5302F708-AC33-462D-9622-86DC2B4053B7}" srcOrd="1" destOrd="0" presId="urn:microsoft.com/office/officeart/2005/8/layout/process5"/>
    <dgm:cxn modelId="{B9EAE317-7A8D-4DC0-B929-26E962B47E88}" type="presParOf" srcId="{5302F708-AC33-462D-9622-86DC2B4053B7}" destId="{D4626632-3D52-4B5F-B1AF-042E00AD159A}" srcOrd="0" destOrd="0" presId="urn:microsoft.com/office/officeart/2005/8/layout/process5"/>
    <dgm:cxn modelId="{ACEFD149-5720-4CFE-83C4-9383672E445D}" type="presParOf" srcId="{1C44567B-061B-4A4A-BCBF-6E1BC96D045F}" destId="{86C14BB6-349E-4AAB-8759-2C7EB8AA3B3C}" srcOrd="2" destOrd="0" presId="urn:microsoft.com/office/officeart/2005/8/layout/process5"/>
    <dgm:cxn modelId="{E9F5AD78-158D-46DD-A747-F4C4F3CFD0D8}" type="presParOf" srcId="{1C44567B-061B-4A4A-BCBF-6E1BC96D045F}" destId="{DCF0EF26-150B-4CE8-90DF-26F103961FC2}" srcOrd="3" destOrd="0" presId="urn:microsoft.com/office/officeart/2005/8/layout/process5"/>
    <dgm:cxn modelId="{E6281BFB-72C7-499F-9DAE-CF3B74E440EE}" type="presParOf" srcId="{DCF0EF26-150B-4CE8-90DF-26F103961FC2}" destId="{042F1926-DD3C-4AD8-BC7E-A2F15BFB0E26}" srcOrd="0" destOrd="0" presId="urn:microsoft.com/office/officeart/2005/8/layout/process5"/>
    <dgm:cxn modelId="{E2C90D98-2D63-4865-9340-E3109FA53CCE}" type="presParOf" srcId="{1C44567B-061B-4A4A-BCBF-6E1BC96D045F}" destId="{668D387F-C8E1-45B8-8589-D72DA913DF52}" srcOrd="4" destOrd="0" presId="urn:microsoft.com/office/officeart/2005/8/layout/process5"/>
    <dgm:cxn modelId="{1F99779A-2C82-41A4-BA2D-DE0F233849D5}" type="presParOf" srcId="{1C44567B-061B-4A4A-BCBF-6E1BC96D045F}" destId="{DB5C6C20-D58F-49D4-AF16-37B0837DC967}" srcOrd="5" destOrd="0" presId="urn:microsoft.com/office/officeart/2005/8/layout/process5"/>
    <dgm:cxn modelId="{A4554782-EE43-4858-9DDC-E1B0DD48430B}" type="presParOf" srcId="{DB5C6C20-D58F-49D4-AF16-37B0837DC967}" destId="{43D214E8-E7AF-406C-A71E-CDF91A2F00C1}" srcOrd="0" destOrd="0" presId="urn:microsoft.com/office/officeart/2005/8/layout/process5"/>
    <dgm:cxn modelId="{A9C4F7A9-0F1D-48F3-909F-600F2AC1A712}" type="presParOf" srcId="{1C44567B-061B-4A4A-BCBF-6E1BC96D045F}" destId="{53250837-522E-479D-8B09-58C8FC069EEB}" srcOrd="6" destOrd="0" presId="urn:microsoft.com/office/officeart/2005/8/layout/process5"/>
    <dgm:cxn modelId="{EF8341C2-FD88-4275-AE23-8A019FB7E041}" type="presParOf" srcId="{1C44567B-061B-4A4A-BCBF-6E1BC96D045F}" destId="{E36EBA2C-88D0-43FF-B016-C2C8333A3244}" srcOrd="7" destOrd="0" presId="urn:microsoft.com/office/officeart/2005/8/layout/process5"/>
    <dgm:cxn modelId="{2131A211-997D-414A-ADC5-BD7C20D9057C}" type="presParOf" srcId="{E36EBA2C-88D0-43FF-B016-C2C8333A3244}" destId="{98B0EEF8-272C-4148-9D5A-F7EFDE0FC48F}" srcOrd="0" destOrd="0" presId="urn:microsoft.com/office/officeart/2005/8/layout/process5"/>
    <dgm:cxn modelId="{9083CD89-C1DD-4079-9DD8-B2D35C34D63D}" type="presParOf" srcId="{1C44567B-061B-4A4A-BCBF-6E1BC96D045F}" destId="{C3627484-B0DE-48D7-B3A6-CCA9E7A36CC0}" srcOrd="8" destOrd="0" presId="urn:microsoft.com/office/officeart/2005/8/layout/process5"/>
    <dgm:cxn modelId="{65BFAD6F-860D-4656-B201-2C051635A49F}" type="presParOf" srcId="{1C44567B-061B-4A4A-BCBF-6E1BC96D045F}" destId="{C7586C78-708F-4E92-A6F0-45DFA4A09890}" srcOrd="9" destOrd="0" presId="urn:microsoft.com/office/officeart/2005/8/layout/process5"/>
    <dgm:cxn modelId="{31FC667D-A970-43FD-9CA4-D6E70B20B00E}" type="presParOf" srcId="{C7586C78-708F-4E92-A6F0-45DFA4A09890}" destId="{6882A49A-2C9B-4CA8-A223-021EAB3F12D1}" srcOrd="0" destOrd="0" presId="urn:microsoft.com/office/officeart/2005/8/layout/process5"/>
    <dgm:cxn modelId="{31C68639-C2E8-458A-B3F1-D1BAAD317C65}" type="presParOf" srcId="{1C44567B-061B-4A4A-BCBF-6E1BC96D045F}" destId="{FA0D5121-BCB2-49FE-A334-8B78C0CA6CC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DF1722-4D70-4983-9252-22F0C822EADF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EDDCF4-BC73-4848-A147-94D8A706B274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pPr algn="l"/>
          <a:r>
            <a:rPr lang="zh-CN" altLang="en-US" sz="1800" b="1" dirty="0"/>
            <a:t>       初始时，所有结点均不相连，结点的秩均为</a:t>
          </a:r>
          <a:r>
            <a:rPr lang="en-US" sz="1800" b="1" dirty="0"/>
            <a:t>0</a:t>
          </a:r>
          <a:endParaRPr lang="zh-CN" altLang="en-US" sz="1800" b="1" dirty="0"/>
        </a:p>
      </dgm:t>
    </dgm:pt>
    <dgm:pt modelId="{3ECDF8E2-9025-4582-ADD1-C2C329605581}" type="parTrans" cxnId="{23143677-1585-4F0D-AC53-2C9F8537AE42}">
      <dgm:prSet/>
      <dgm:spPr/>
      <dgm:t>
        <a:bodyPr/>
        <a:lstStyle/>
        <a:p>
          <a:endParaRPr lang="zh-CN" altLang="en-US"/>
        </a:p>
      </dgm:t>
    </dgm:pt>
    <dgm:pt modelId="{DDA4791F-8A57-477D-B844-9061D0428363}" type="sibTrans" cxnId="{23143677-1585-4F0D-AC53-2C9F8537AE42}">
      <dgm:prSet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440DBD7A-FE62-4DFE-B938-51CFD8E622FB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en-US" sz="1800" b="1" dirty="0"/>
            <a:t>       Union(5, 1)</a:t>
          </a:r>
          <a:r>
            <a:rPr lang="zh-CN" altLang="en-US" sz="1800" b="1" dirty="0"/>
            <a:t>时，两结点具有相同的秩，此时将</a:t>
          </a:r>
          <a:r>
            <a:rPr lang="en-US" sz="1800" b="1" dirty="0"/>
            <a:t>5</a:t>
          </a:r>
          <a:r>
            <a:rPr lang="zh-CN" altLang="en-US" sz="1800" b="1" dirty="0"/>
            <a:t>合并到</a:t>
          </a:r>
          <a:r>
            <a:rPr lang="en-US" sz="1800" b="1" dirty="0"/>
            <a:t>1</a:t>
          </a:r>
          <a:r>
            <a:rPr lang="zh-CN" altLang="en-US" sz="1800" b="1" dirty="0"/>
            <a:t>，并将结点的秩置为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8B916C3C-40CE-417E-A269-8A0C5D113BE5}" type="parTrans" cxnId="{EE4F0F24-DD0A-40C8-91C6-5F3832B06487}">
      <dgm:prSet/>
      <dgm:spPr/>
      <dgm:t>
        <a:bodyPr/>
        <a:lstStyle/>
        <a:p>
          <a:endParaRPr lang="zh-CN" altLang="en-US"/>
        </a:p>
      </dgm:t>
    </dgm:pt>
    <dgm:pt modelId="{6DFC5B66-92A5-47A9-BDCD-5BF2AD0B6E97}" type="sibTrans" cxnId="{EE4F0F24-DD0A-40C8-91C6-5F3832B06487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E2BE89F3-6B02-4594-A481-545D2EBF7808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Union(6, 5)</a:t>
          </a:r>
          <a:r>
            <a:rPr lang="zh-CN" altLang="en-US" sz="1800" b="1" dirty="0"/>
            <a:t>时，两棵秩为</a:t>
          </a:r>
          <a:r>
            <a:rPr lang="en-US" sz="1800" b="1" dirty="0"/>
            <a:t>1</a:t>
          </a:r>
          <a:r>
            <a:rPr lang="zh-CN" altLang="en-US" sz="1800" b="1" dirty="0"/>
            <a:t>的树合并成为一棵秩为</a:t>
          </a:r>
          <a:r>
            <a:rPr lang="en-US" sz="1800" b="1" dirty="0"/>
            <a:t>2</a:t>
          </a:r>
          <a:r>
            <a:rPr lang="zh-CN" altLang="en-US" sz="1800" b="1" dirty="0"/>
            <a:t>的树</a:t>
          </a:r>
          <a:endParaRPr lang="zh-CN" altLang="en-US" sz="1800" b="1" dirty="0"/>
        </a:p>
      </dgm:t>
    </dgm:pt>
    <dgm:pt modelId="{B8A496BB-30F2-447D-A989-B8C19BCBD8B8}" type="parTrans" cxnId="{E7D4D793-C434-459B-9A45-84A53993ACAE}">
      <dgm:prSet/>
      <dgm:spPr/>
      <dgm:t>
        <a:bodyPr/>
        <a:lstStyle/>
        <a:p>
          <a:endParaRPr lang="zh-CN" altLang="en-US"/>
        </a:p>
      </dgm:t>
    </dgm:pt>
    <dgm:pt modelId="{9AD427B4-B25F-4D8A-BA2B-8571329B23AC}" type="sibTrans" cxnId="{E7D4D793-C434-459B-9A45-84A53993ACAE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9E638AE-D630-46E3-9A51-F941E107A382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Union(3, 6)</a:t>
          </a:r>
          <a:r>
            <a:rPr lang="zh-CN" altLang="en-US" sz="1800" b="1" dirty="0"/>
            <a:t>时，首先执行的</a:t>
          </a:r>
          <a:r>
            <a:rPr lang="en-US" sz="1800" b="1" dirty="0"/>
            <a:t>Find(6)</a:t>
          </a:r>
          <a:r>
            <a:rPr lang="zh-CN" altLang="en-US" sz="1800" b="1" dirty="0"/>
            <a:t>进行了路径压缩，将</a:t>
          </a:r>
          <a:r>
            <a:rPr lang="en-US" sz="1800" b="1" dirty="0"/>
            <a:t>6</a:t>
          </a:r>
          <a:r>
            <a:rPr lang="zh-CN" altLang="en-US" sz="1800" b="1" dirty="0"/>
            <a:t>直接连接至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637A5EAA-E6AD-4897-8347-17F07D2B2759}" type="parTrans" cxnId="{22E5023D-D627-4DF1-901D-6A2376284E4B}">
      <dgm:prSet/>
      <dgm:spPr/>
      <dgm:t>
        <a:bodyPr/>
        <a:lstStyle/>
        <a:p>
          <a:endParaRPr lang="zh-CN" altLang="en-US"/>
        </a:p>
      </dgm:t>
    </dgm:pt>
    <dgm:pt modelId="{47A1BC2E-235D-402A-B558-B460682C4244}" type="sibTrans" cxnId="{22E5023D-D627-4DF1-901D-6A2376284E4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EABE3AFC-C182-4EBD-8C8F-DB2A88F953D3}">
      <dgm:prSet phldrT="[文本]" custT="1"/>
      <dgm:spPr>
        <a:solidFill>
          <a:srgbClr val="FF9933"/>
        </a:solidFill>
      </dgm:spPr>
      <dgm:t>
        <a:bodyPr/>
        <a:lstStyle/>
        <a:p>
          <a:pPr algn="l"/>
          <a:r>
            <a:rPr lang="zh-CN" altLang="en-US" sz="1800" b="1" dirty="0"/>
            <a:t>       合并操作将两棵秩为</a:t>
          </a:r>
          <a:r>
            <a:rPr lang="en-US" sz="1800" b="1" dirty="0"/>
            <a:t>2</a:t>
          </a:r>
          <a:r>
            <a:rPr lang="zh-CN" altLang="en-US" sz="1800" b="1" dirty="0"/>
            <a:t>的树合并成一棵秩为</a:t>
          </a:r>
          <a:r>
            <a:rPr lang="en-US" sz="1800" b="1" dirty="0"/>
            <a:t>3</a:t>
          </a:r>
          <a:r>
            <a:rPr lang="zh-CN" altLang="en-US" sz="1800" b="1" dirty="0"/>
            <a:t>的树</a:t>
          </a:r>
          <a:endParaRPr lang="zh-CN" altLang="en-US" sz="1800" b="1" dirty="0"/>
        </a:p>
      </dgm:t>
    </dgm:pt>
    <dgm:pt modelId="{525D4108-8BC8-4106-BD04-B1A1DF181922}" type="parTrans" cxnId="{9986D65C-8A1D-4C70-8051-3E86163B6101}">
      <dgm:prSet/>
      <dgm:spPr/>
      <dgm:t>
        <a:bodyPr/>
        <a:lstStyle/>
        <a:p>
          <a:endParaRPr lang="zh-CN" altLang="en-US"/>
        </a:p>
      </dgm:t>
    </dgm:pt>
    <dgm:pt modelId="{4C03CC03-D2E6-4C5E-A4DD-DB69BC08412F}" type="sibTrans" cxnId="{9986D65C-8A1D-4C70-8051-3E86163B6101}">
      <dgm:prSet/>
      <dgm:spPr>
        <a:solidFill>
          <a:srgbClr val="FF9933"/>
        </a:solidFill>
      </dgm:spPr>
      <dgm:t>
        <a:bodyPr/>
        <a:lstStyle/>
        <a:p>
          <a:endParaRPr lang="zh-CN" altLang="en-US"/>
        </a:p>
      </dgm:t>
    </dgm:pt>
    <dgm:pt modelId="{DD552BDB-5252-4ADD-9A0D-6F6E72985CDC}">
      <dgm:prSet phldrT="[文本]" custT="1"/>
      <dgm:spPr>
        <a:blipFill>
          <a:blip xmlns:r="http://schemas.openxmlformats.org/officeDocument/2006/relationships" r:embed="rId1"/>
          <a:stretch>
            <a:fillRect l="-1506" t="-1195" r="-301" b="-35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0F852DC-CF84-40D7-8251-5E104A2270FA}" type="par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B25E6D6A-07A2-43D8-A38F-7DFE708EEC37}" type="sib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1C44567B-061B-4A4A-BCBF-6E1BC96D045F}" type="pres">
      <dgm:prSet presAssocID="{B5DF1722-4D70-4983-9252-22F0C822EADF}" presName="diagram" presStyleCnt="0">
        <dgm:presLayoutVars>
          <dgm:dir/>
          <dgm:resizeHandles val="exact"/>
        </dgm:presLayoutVars>
      </dgm:prSet>
      <dgm:spPr/>
    </dgm:pt>
    <dgm:pt modelId="{2102C841-E6FB-4421-98C7-4B46102674C4}" type="pres">
      <dgm:prSet presAssocID="{1CEDDCF4-BC73-4848-A147-94D8A706B274}" presName="node" presStyleLbl="node1" presStyleIdx="0" presStyleCnt="6" custScaleY="124313">
        <dgm:presLayoutVars>
          <dgm:bulletEnabled val="1"/>
        </dgm:presLayoutVars>
      </dgm:prSet>
      <dgm:spPr/>
    </dgm:pt>
    <dgm:pt modelId="{5302F708-AC33-462D-9622-86DC2B4053B7}" type="pres">
      <dgm:prSet presAssocID="{DDA4791F-8A57-477D-B844-9061D0428363}" presName="sibTrans" presStyleLbl="sibTrans2D1" presStyleIdx="0" presStyleCnt="5"/>
      <dgm:spPr/>
    </dgm:pt>
    <dgm:pt modelId="{D4626632-3D52-4B5F-B1AF-042E00AD159A}" type="pres">
      <dgm:prSet presAssocID="{DDA4791F-8A57-477D-B844-9061D0428363}" presName="connectorText" presStyleLbl="sibTrans2D1" presStyleIdx="0" presStyleCnt="5"/>
      <dgm:spPr/>
    </dgm:pt>
    <dgm:pt modelId="{86C14BB6-349E-4AAB-8759-2C7EB8AA3B3C}" type="pres">
      <dgm:prSet presAssocID="{440DBD7A-FE62-4DFE-B938-51CFD8E622FB}" presName="node" presStyleLbl="node1" presStyleIdx="1" presStyleCnt="6" custScaleX="106161" custScaleY="130798">
        <dgm:presLayoutVars>
          <dgm:bulletEnabled val="1"/>
        </dgm:presLayoutVars>
      </dgm:prSet>
      <dgm:spPr/>
    </dgm:pt>
    <dgm:pt modelId="{DCF0EF26-150B-4CE8-90DF-26F103961FC2}" type="pres">
      <dgm:prSet presAssocID="{6DFC5B66-92A5-47A9-BDCD-5BF2AD0B6E97}" presName="sibTrans" presStyleLbl="sibTrans2D1" presStyleIdx="1" presStyleCnt="5"/>
      <dgm:spPr/>
    </dgm:pt>
    <dgm:pt modelId="{042F1926-DD3C-4AD8-BC7E-A2F15BFB0E26}" type="pres">
      <dgm:prSet presAssocID="{6DFC5B66-92A5-47A9-BDCD-5BF2AD0B6E97}" presName="connectorText" presStyleLbl="sibTrans2D1" presStyleIdx="1" presStyleCnt="5"/>
      <dgm:spPr/>
    </dgm:pt>
    <dgm:pt modelId="{668D387F-C8E1-45B8-8589-D72DA913DF52}" type="pres">
      <dgm:prSet presAssocID="{E2BE89F3-6B02-4594-A481-545D2EBF7808}" presName="node" presStyleLbl="node1" presStyleIdx="2" presStyleCnt="6" custScaleY="130798">
        <dgm:presLayoutVars>
          <dgm:bulletEnabled val="1"/>
        </dgm:presLayoutVars>
      </dgm:prSet>
      <dgm:spPr/>
    </dgm:pt>
    <dgm:pt modelId="{DB5C6C20-D58F-49D4-AF16-37B0837DC967}" type="pres">
      <dgm:prSet presAssocID="{9AD427B4-B25F-4D8A-BA2B-8571329B23AC}" presName="sibTrans" presStyleLbl="sibTrans2D1" presStyleIdx="2" presStyleCnt="5"/>
      <dgm:spPr/>
    </dgm:pt>
    <dgm:pt modelId="{43D214E8-E7AF-406C-A71E-CDF91A2F00C1}" type="pres">
      <dgm:prSet presAssocID="{9AD427B4-B25F-4D8A-BA2B-8571329B23AC}" presName="connectorText" presStyleLbl="sibTrans2D1" presStyleIdx="2" presStyleCnt="5"/>
      <dgm:spPr/>
    </dgm:pt>
    <dgm:pt modelId="{53250837-522E-479D-8B09-58C8FC069EEB}" type="pres">
      <dgm:prSet presAssocID="{09E638AE-D630-46E3-9A51-F941E107A382}" presName="node" presStyleLbl="node1" presStyleIdx="3" presStyleCnt="6" custScaleY="125001" custLinFactNeighborX="-488" custLinFactNeighborY="-31752">
        <dgm:presLayoutVars>
          <dgm:bulletEnabled val="1"/>
        </dgm:presLayoutVars>
      </dgm:prSet>
      <dgm:spPr/>
    </dgm:pt>
    <dgm:pt modelId="{E36EBA2C-88D0-43FF-B016-C2C8333A3244}" type="pres">
      <dgm:prSet presAssocID="{47A1BC2E-235D-402A-B558-B460682C4244}" presName="sibTrans" presStyleLbl="sibTrans2D1" presStyleIdx="3" presStyleCnt="5"/>
      <dgm:spPr/>
    </dgm:pt>
    <dgm:pt modelId="{98B0EEF8-272C-4148-9D5A-F7EFDE0FC48F}" type="pres">
      <dgm:prSet presAssocID="{47A1BC2E-235D-402A-B558-B460682C4244}" presName="connectorText" presStyleLbl="sibTrans2D1" presStyleIdx="3" presStyleCnt="5"/>
      <dgm:spPr/>
    </dgm:pt>
    <dgm:pt modelId="{C3627484-B0DE-48D7-B3A6-CCA9E7A36CC0}" type="pres">
      <dgm:prSet presAssocID="{EABE3AFC-C182-4EBD-8C8F-DB2A88F953D3}" presName="node" presStyleLbl="node1" presStyleIdx="4" presStyleCnt="6" custScaleY="125001" custLinFactNeighborX="-488" custLinFactNeighborY="-31752">
        <dgm:presLayoutVars>
          <dgm:bulletEnabled val="1"/>
        </dgm:presLayoutVars>
      </dgm:prSet>
      <dgm:spPr/>
    </dgm:pt>
    <dgm:pt modelId="{C7586C78-708F-4E92-A6F0-45DFA4A09890}" type="pres">
      <dgm:prSet presAssocID="{4C03CC03-D2E6-4C5E-A4DD-DB69BC08412F}" presName="sibTrans" presStyleLbl="sibTrans2D1" presStyleIdx="4" presStyleCnt="5"/>
      <dgm:spPr/>
    </dgm:pt>
    <dgm:pt modelId="{6882A49A-2C9B-4CA8-A223-021EAB3F12D1}" type="pres">
      <dgm:prSet presAssocID="{4C03CC03-D2E6-4C5E-A4DD-DB69BC08412F}" presName="connectorText" presStyleLbl="sibTrans2D1" presStyleIdx="4" presStyleCnt="5"/>
      <dgm:spPr/>
    </dgm:pt>
    <dgm:pt modelId="{FA0D5121-BCB2-49FE-A334-8B78C0CA6CCA}" type="pres">
      <dgm:prSet presAssocID="{DD552BDB-5252-4ADD-9A0D-6F6E72985CDC}" presName="node" presStyleLbl="node1" presStyleIdx="5" presStyleCnt="6" custScaleY="125001" custLinFactNeighborX="-488" custLinFactNeighborY="-31752">
        <dgm:presLayoutVars>
          <dgm:bulletEnabled val="1"/>
        </dgm:presLayoutVars>
      </dgm:prSet>
      <dgm:spPr/>
    </dgm:pt>
  </dgm:ptLst>
  <dgm:cxnLst>
    <dgm:cxn modelId="{05666263-7B82-4FEF-AED6-E592A30108A3}" type="presOf" srcId="{DDA4791F-8A57-477D-B844-9061D0428363}" destId="{D4626632-3D52-4B5F-B1AF-042E00AD159A}" srcOrd="1" destOrd="0" presId="urn:microsoft.com/office/officeart/2005/8/layout/process5"/>
    <dgm:cxn modelId="{025F70C5-0C7D-460D-A092-9117F0CB7799}" srcId="{B5DF1722-4D70-4983-9252-22F0C822EADF}" destId="{DD552BDB-5252-4ADD-9A0D-6F6E72985CDC}" srcOrd="5" destOrd="0" parTransId="{30F852DC-CF84-40D7-8251-5E104A2270FA}" sibTransId="{B25E6D6A-07A2-43D8-A38F-7DFE708EEC37}"/>
    <dgm:cxn modelId="{0C7A9504-9C2A-46F0-90C8-60A8AF56834F}" type="presOf" srcId="{440DBD7A-FE62-4DFE-B938-51CFD8E622FB}" destId="{86C14BB6-349E-4AAB-8759-2C7EB8AA3B3C}" srcOrd="0" destOrd="0" presId="urn:microsoft.com/office/officeart/2005/8/layout/process5"/>
    <dgm:cxn modelId="{EE4F0F24-DD0A-40C8-91C6-5F3832B06487}" srcId="{B5DF1722-4D70-4983-9252-22F0C822EADF}" destId="{440DBD7A-FE62-4DFE-B938-51CFD8E622FB}" srcOrd="1" destOrd="0" parTransId="{8B916C3C-40CE-417E-A269-8A0C5D113BE5}" sibTransId="{6DFC5B66-92A5-47A9-BDCD-5BF2AD0B6E97}"/>
    <dgm:cxn modelId="{D152A366-18C8-4575-ACB4-E8D55913BAEE}" type="presOf" srcId="{47A1BC2E-235D-402A-B558-B460682C4244}" destId="{98B0EEF8-272C-4148-9D5A-F7EFDE0FC48F}" srcOrd="1" destOrd="0" presId="urn:microsoft.com/office/officeart/2005/8/layout/process5"/>
    <dgm:cxn modelId="{17E1CB9F-F366-4BD9-ADCD-BB90B4C4B2FA}" type="presOf" srcId="{1CEDDCF4-BC73-4848-A147-94D8A706B274}" destId="{2102C841-E6FB-4421-98C7-4B46102674C4}" srcOrd="0" destOrd="0" presId="urn:microsoft.com/office/officeart/2005/8/layout/process5"/>
    <dgm:cxn modelId="{22E5023D-D627-4DF1-901D-6A2376284E4B}" srcId="{B5DF1722-4D70-4983-9252-22F0C822EADF}" destId="{09E638AE-D630-46E3-9A51-F941E107A382}" srcOrd="3" destOrd="0" parTransId="{637A5EAA-E6AD-4897-8347-17F07D2B2759}" sibTransId="{47A1BC2E-235D-402A-B558-B460682C4244}"/>
    <dgm:cxn modelId="{9986D65C-8A1D-4C70-8051-3E86163B6101}" srcId="{B5DF1722-4D70-4983-9252-22F0C822EADF}" destId="{EABE3AFC-C182-4EBD-8C8F-DB2A88F953D3}" srcOrd="4" destOrd="0" parTransId="{525D4108-8BC8-4106-BD04-B1A1DF181922}" sibTransId="{4C03CC03-D2E6-4C5E-A4DD-DB69BC08412F}"/>
    <dgm:cxn modelId="{FB8A7307-9DE5-44AE-BA03-C36CDEA7ED1A}" type="presOf" srcId="{4C03CC03-D2E6-4C5E-A4DD-DB69BC08412F}" destId="{6882A49A-2C9B-4CA8-A223-021EAB3F12D1}" srcOrd="1" destOrd="0" presId="urn:microsoft.com/office/officeart/2005/8/layout/process5"/>
    <dgm:cxn modelId="{FB87C21D-5108-418A-AAFA-59986263EE51}" type="presOf" srcId="{DD552BDB-5252-4ADD-9A0D-6F6E72985CDC}" destId="{FA0D5121-BCB2-49FE-A334-8B78C0CA6CCA}" srcOrd="0" destOrd="0" presId="urn:microsoft.com/office/officeart/2005/8/layout/process5"/>
    <dgm:cxn modelId="{58CA2D45-3124-4AF7-A76A-7A40AA164386}" type="presOf" srcId="{6DFC5B66-92A5-47A9-BDCD-5BF2AD0B6E97}" destId="{042F1926-DD3C-4AD8-BC7E-A2F15BFB0E26}" srcOrd="1" destOrd="0" presId="urn:microsoft.com/office/officeart/2005/8/layout/process5"/>
    <dgm:cxn modelId="{D54BF16D-02A6-4829-A5A6-8643656EA4B2}" type="presOf" srcId="{E2BE89F3-6B02-4594-A481-545D2EBF7808}" destId="{668D387F-C8E1-45B8-8589-D72DA913DF52}" srcOrd="0" destOrd="0" presId="urn:microsoft.com/office/officeart/2005/8/layout/process5"/>
    <dgm:cxn modelId="{18993FF5-6EDC-47BF-AF9A-2B41E984BC79}" type="presOf" srcId="{47A1BC2E-235D-402A-B558-B460682C4244}" destId="{E36EBA2C-88D0-43FF-B016-C2C8333A3244}" srcOrd="0" destOrd="0" presId="urn:microsoft.com/office/officeart/2005/8/layout/process5"/>
    <dgm:cxn modelId="{2F222875-43CD-4400-94EB-2E8018DA22B4}" type="presOf" srcId="{6DFC5B66-92A5-47A9-BDCD-5BF2AD0B6E97}" destId="{DCF0EF26-150B-4CE8-90DF-26F103961FC2}" srcOrd="0" destOrd="0" presId="urn:microsoft.com/office/officeart/2005/8/layout/process5"/>
    <dgm:cxn modelId="{E402CBAD-0AC2-4A33-8FE7-C7F5284A50C8}" type="presOf" srcId="{DDA4791F-8A57-477D-B844-9061D0428363}" destId="{5302F708-AC33-462D-9622-86DC2B4053B7}" srcOrd="0" destOrd="0" presId="urn:microsoft.com/office/officeart/2005/8/layout/process5"/>
    <dgm:cxn modelId="{C8995257-F727-4545-81A2-DD17EA6A71FF}" type="presOf" srcId="{9AD427B4-B25F-4D8A-BA2B-8571329B23AC}" destId="{DB5C6C20-D58F-49D4-AF16-37B0837DC967}" srcOrd="0" destOrd="0" presId="urn:microsoft.com/office/officeart/2005/8/layout/process5"/>
    <dgm:cxn modelId="{23143677-1585-4F0D-AC53-2C9F8537AE42}" srcId="{B5DF1722-4D70-4983-9252-22F0C822EADF}" destId="{1CEDDCF4-BC73-4848-A147-94D8A706B274}" srcOrd="0" destOrd="0" parTransId="{3ECDF8E2-9025-4582-ADD1-C2C329605581}" sibTransId="{DDA4791F-8A57-477D-B844-9061D0428363}"/>
    <dgm:cxn modelId="{42B0783B-9944-4D12-A0CF-E4059B640A37}" type="presOf" srcId="{B5DF1722-4D70-4983-9252-22F0C822EADF}" destId="{1C44567B-061B-4A4A-BCBF-6E1BC96D045F}" srcOrd="0" destOrd="0" presId="urn:microsoft.com/office/officeart/2005/8/layout/process5"/>
    <dgm:cxn modelId="{9A9E37DE-0E8E-4FA3-A39B-FD892CFCC6A9}" type="presOf" srcId="{9AD427B4-B25F-4D8A-BA2B-8571329B23AC}" destId="{43D214E8-E7AF-406C-A71E-CDF91A2F00C1}" srcOrd="1" destOrd="0" presId="urn:microsoft.com/office/officeart/2005/8/layout/process5"/>
    <dgm:cxn modelId="{4FF9C90A-25EE-40DB-A27B-C052FB573954}" type="presOf" srcId="{09E638AE-D630-46E3-9A51-F941E107A382}" destId="{53250837-522E-479D-8B09-58C8FC069EEB}" srcOrd="0" destOrd="0" presId="urn:microsoft.com/office/officeart/2005/8/layout/process5"/>
    <dgm:cxn modelId="{EED52EBC-3B2F-4D21-992F-C65D65A21C00}" type="presOf" srcId="{4C03CC03-D2E6-4C5E-A4DD-DB69BC08412F}" destId="{C7586C78-708F-4E92-A6F0-45DFA4A09890}" srcOrd="0" destOrd="0" presId="urn:microsoft.com/office/officeart/2005/8/layout/process5"/>
    <dgm:cxn modelId="{E7D4D793-C434-459B-9A45-84A53993ACAE}" srcId="{B5DF1722-4D70-4983-9252-22F0C822EADF}" destId="{E2BE89F3-6B02-4594-A481-545D2EBF7808}" srcOrd="2" destOrd="0" parTransId="{B8A496BB-30F2-447D-A989-B8C19BCBD8B8}" sibTransId="{9AD427B4-B25F-4D8A-BA2B-8571329B23AC}"/>
    <dgm:cxn modelId="{133427BA-F947-43B5-88D6-A2DE75C12FEF}" type="presOf" srcId="{EABE3AFC-C182-4EBD-8C8F-DB2A88F953D3}" destId="{C3627484-B0DE-48D7-B3A6-CCA9E7A36CC0}" srcOrd="0" destOrd="0" presId="urn:microsoft.com/office/officeart/2005/8/layout/process5"/>
    <dgm:cxn modelId="{2E4EA130-640A-427B-A05E-6517AF6FA30E}" type="presParOf" srcId="{1C44567B-061B-4A4A-BCBF-6E1BC96D045F}" destId="{2102C841-E6FB-4421-98C7-4B46102674C4}" srcOrd="0" destOrd="0" presId="urn:microsoft.com/office/officeart/2005/8/layout/process5"/>
    <dgm:cxn modelId="{769252A5-4FF8-4E8F-961A-8B78A2D08392}" type="presParOf" srcId="{1C44567B-061B-4A4A-BCBF-6E1BC96D045F}" destId="{5302F708-AC33-462D-9622-86DC2B4053B7}" srcOrd="1" destOrd="0" presId="urn:microsoft.com/office/officeart/2005/8/layout/process5"/>
    <dgm:cxn modelId="{B9EAE317-7A8D-4DC0-B929-26E962B47E88}" type="presParOf" srcId="{5302F708-AC33-462D-9622-86DC2B4053B7}" destId="{D4626632-3D52-4B5F-B1AF-042E00AD159A}" srcOrd="0" destOrd="0" presId="urn:microsoft.com/office/officeart/2005/8/layout/process5"/>
    <dgm:cxn modelId="{ACEFD149-5720-4CFE-83C4-9383672E445D}" type="presParOf" srcId="{1C44567B-061B-4A4A-BCBF-6E1BC96D045F}" destId="{86C14BB6-349E-4AAB-8759-2C7EB8AA3B3C}" srcOrd="2" destOrd="0" presId="urn:microsoft.com/office/officeart/2005/8/layout/process5"/>
    <dgm:cxn modelId="{E9F5AD78-158D-46DD-A747-F4C4F3CFD0D8}" type="presParOf" srcId="{1C44567B-061B-4A4A-BCBF-6E1BC96D045F}" destId="{DCF0EF26-150B-4CE8-90DF-26F103961FC2}" srcOrd="3" destOrd="0" presId="urn:microsoft.com/office/officeart/2005/8/layout/process5"/>
    <dgm:cxn modelId="{E6281BFB-72C7-499F-9DAE-CF3B74E440EE}" type="presParOf" srcId="{DCF0EF26-150B-4CE8-90DF-26F103961FC2}" destId="{042F1926-DD3C-4AD8-BC7E-A2F15BFB0E26}" srcOrd="0" destOrd="0" presId="urn:microsoft.com/office/officeart/2005/8/layout/process5"/>
    <dgm:cxn modelId="{E2C90D98-2D63-4865-9340-E3109FA53CCE}" type="presParOf" srcId="{1C44567B-061B-4A4A-BCBF-6E1BC96D045F}" destId="{668D387F-C8E1-45B8-8589-D72DA913DF52}" srcOrd="4" destOrd="0" presId="urn:microsoft.com/office/officeart/2005/8/layout/process5"/>
    <dgm:cxn modelId="{1F99779A-2C82-41A4-BA2D-DE0F233849D5}" type="presParOf" srcId="{1C44567B-061B-4A4A-BCBF-6E1BC96D045F}" destId="{DB5C6C20-D58F-49D4-AF16-37B0837DC967}" srcOrd="5" destOrd="0" presId="urn:microsoft.com/office/officeart/2005/8/layout/process5"/>
    <dgm:cxn modelId="{A4554782-EE43-4858-9DDC-E1B0DD48430B}" type="presParOf" srcId="{DB5C6C20-D58F-49D4-AF16-37B0837DC967}" destId="{43D214E8-E7AF-406C-A71E-CDF91A2F00C1}" srcOrd="0" destOrd="0" presId="urn:microsoft.com/office/officeart/2005/8/layout/process5"/>
    <dgm:cxn modelId="{A9C4F7A9-0F1D-48F3-909F-600F2AC1A712}" type="presParOf" srcId="{1C44567B-061B-4A4A-BCBF-6E1BC96D045F}" destId="{53250837-522E-479D-8B09-58C8FC069EEB}" srcOrd="6" destOrd="0" presId="urn:microsoft.com/office/officeart/2005/8/layout/process5"/>
    <dgm:cxn modelId="{EF8341C2-FD88-4275-AE23-8A019FB7E041}" type="presParOf" srcId="{1C44567B-061B-4A4A-BCBF-6E1BC96D045F}" destId="{E36EBA2C-88D0-43FF-B016-C2C8333A3244}" srcOrd="7" destOrd="0" presId="urn:microsoft.com/office/officeart/2005/8/layout/process5"/>
    <dgm:cxn modelId="{2131A211-997D-414A-ADC5-BD7C20D9057C}" type="presParOf" srcId="{E36EBA2C-88D0-43FF-B016-C2C8333A3244}" destId="{98B0EEF8-272C-4148-9D5A-F7EFDE0FC48F}" srcOrd="0" destOrd="0" presId="urn:microsoft.com/office/officeart/2005/8/layout/process5"/>
    <dgm:cxn modelId="{9083CD89-C1DD-4079-9DD8-B2D35C34D63D}" type="presParOf" srcId="{1C44567B-061B-4A4A-BCBF-6E1BC96D045F}" destId="{C3627484-B0DE-48D7-B3A6-CCA9E7A36CC0}" srcOrd="8" destOrd="0" presId="urn:microsoft.com/office/officeart/2005/8/layout/process5"/>
    <dgm:cxn modelId="{65BFAD6F-860D-4656-B201-2C051635A49F}" type="presParOf" srcId="{1C44567B-061B-4A4A-BCBF-6E1BC96D045F}" destId="{C7586C78-708F-4E92-A6F0-45DFA4A09890}" srcOrd="9" destOrd="0" presId="urn:microsoft.com/office/officeart/2005/8/layout/process5"/>
    <dgm:cxn modelId="{31FC667D-A970-43FD-9CA4-D6E70B20B00E}" type="presParOf" srcId="{C7586C78-708F-4E92-A6F0-45DFA4A09890}" destId="{6882A49A-2C9B-4CA8-A223-021EAB3F12D1}" srcOrd="0" destOrd="0" presId="urn:microsoft.com/office/officeart/2005/8/layout/process5"/>
    <dgm:cxn modelId="{31C68639-C2E8-458A-B3F1-D1BAAD317C65}" type="presParOf" srcId="{1C44567B-061B-4A4A-BCBF-6E1BC96D045F}" destId="{FA0D5121-BCB2-49FE-A334-8B78C0CA6CC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720A73-DB67-47E7-BB3A-23CA8535C916}" type="doc">
      <dgm:prSet loTypeId="urn:microsoft.com/office/officeart/2005/8/layout/b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29D4BE-E4B9-4948-BD37-8698DB2D7A8F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sz="1800" b="1" dirty="0"/>
            <a:t>       Union</a:t>
          </a:r>
          <a:r>
            <a:rPr lang="zh-CN" altLang="en-US" sz="1800" b="1" dirty="0"/>
            <a:t>操作分为找到根结点的</a:t>
          </a:r>
          <a:r>
            <a:rPr lang="en-US" sz="1800" b="1" dirty="0"/>
            <a:t>Find</a:t>
          </a:r>
          <a:r>
            <a:rPr lang="zh-CN" altLang="en-US" sz="1800" b="1" dirty="0"/>
            <a:t>操作和将两棵已知根结点的子树合并的操作，将后者称为</a:t>
          </a:r>
          <a:r>
            <a:rPr lang="en-US" sz="1800" b="1" dirty="0"/>
            <a:t>Link</a:t>
          </a:r>
          <a:r>
            <a:rPr lang="zh-CN" altLang="en-US" sz="1800" b="1" dirty="0"/>
            <a:t>操作。</a:t>
          </a:r>
          <a:endParaRPr lang="en-US" altLang="zh-CN" sz="1800" b="1" dirty="0"/>
        </a:p>
      </dgm:t>
    </dgm:pt>
    <dgm:pt modelId="{20020B60-CE1A-4433-9C3C-4A121D46F1F1}" type="parTrans" cxnId="{8621B0AE-09CB-4A71-98F6-CE41489645A7}">
      <dgm:prSet/>
      <dgm:spPr/>
      <dgm:t>
        <a:bodyPr/>
        <a:lstStyle/>
        <a:p>
          <a:endParaRPr lang="zh-CN" altLang="en-US" sz="1800" b="1"/>
        </a:p>
      </dgm:t>
    </dgm:pt>
    <dgm:pt modelId="{04A42F27-C994-43DC-98D5-63B5EAFFE744}" type="sibTrans" cxnId="{8621B0AE-09CB-4A71-98F6-CE41489645A7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85C22B4F-84A3-4975-B5B4-076784EB13B6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800" b="1" dirty="0"/>
            <a:t>       由于一个</a:t>
          </a:r>
          <a:r>
            <a:rPr lang="en-US" sz="1800" b="1" dirty="0"/>
            <a:t>Union</a:t>
          </a:r>
          <a:r>
            <a:rPr lang="zh-CN" altLang="en-US" sz="1800" b="1" dirty="0"/>
            <a:t>操作仅包含常数个</a:t>
          </a:r>
          <a:r>
            <a:rPr lang="en-US" sz="1800" b="1" dirty="0"/>
            <a:t>Find/Link</a:t>
          </a:r>
          <a:r>
            <a:rPr lang="zh-CN" altLang="en-US" sz="1800" b="1" dirty="0"/>
            <a:t>操作，因此</a:t>
          </a:r>
          <a:r>
            <a:rPr lang="en-US" sz="1800" b="1" dirty="0"/>
            <a:t>Union</a:t>
          </a:r>
          <a:r>
            <a:rPr lang="zh-CN" altLang="en-US" sz="1800" b="1" dirty="0"/>
            <a:t>操作的均摊时间复杂度与</a:t>
          </a:r>
          <a:r>
            <a:rPr lang="en-US" sz="1800" b="1" dirty="0"/>
            <a:t>Find/Link</a:t>
          </a:r>
          <a:r>
            <a:rPr lang="zh-CN" altLang="en-US" sz="1800" b="1" dirty="0"/>
            <a:t>操作的时间复杂度相同。</a:t>
          </a:r>
        </a:p>
      </dgm:t>
    </dgm:pt>
    <dgm:pt modelId="{87C6EF19-C369-45D7-A769-8D7D5F3ADB34}" type="parTrans" cxnId="{FC0C5075-96A5-4BF9-95E1-4FDBE8BEE70D}">
      <dgm:prSet/>
      <dgm:spPr/>
      <dgm:t>
        <a:bodyPr/>
        <a:lstStyle/>
        <a:p>
          <a:endParaRPr lang="zh-CN" altLang="en-US" sz="1800" b="1"/>
        </a:p>
      </dgm:t>
    </dgm:pt>
    <dgm:pt modelId="{CB285FBD-C446-40DB-9DA3-37D636EE4090}" type="sibTrans" cxnId="{FC0C5075-96A5-4BF9-95E1-4FDBE8BEE70D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3EE78AFF-6181-444B-8812-030313A816DA}">
          <dgm:prSet phldrT="[文本]" custT="1"/>
          <dgm:spPr>
            <a:solidFill>
              <a:schemeClr val="accent2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根据均摊分析方法，使用聚合法，考虑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𝒎</m:t>
                  </m:r>
                </m:oMath>
              </a14:m>
              <a:r>
                <a:rPr lang="zh-CN" altLang="en-US" sz="1800" b="1" dirty="0"/>
                <a:t>个</a:t>
              </a:r>
              <a:r>
                <a:rPr lang="en-US" sz="1800" b="1" dirty="0"/>
                <a:t>Find/Link</a:t>
              </a:r>
              <a:r>
                <a:rPr lang="zh-CN" altLang="en-US" sz="1800" b="1" dirty="0"/>
                <a:t>操作构成的操作序列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𝜶</m:t>
                  </m:r>
                  <m:r>
                    <a:rPr lang="en-US" sz="1800" b="1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1800" b="1" dirty="0"/>
                <a:t>的总时间复杂度。</a:t>
              </a:r>
            </a:p>
          </dgm:t>
        </dgm:pt>
      </mc:Choice>
      <mc:Fallback xmlns="">
        <dgm:pt modelId="{3EE78AFF-6181-444B-8812-030313A816DA}">
          <dgm:prSet phldrT="[文本]" custT="1"/>
          <dgm:spPr>
            <a:solidFill>
              <a:schemeClr val="accent2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根据均摊分析方法，使用聚合法，考虑</a:t>
              </a:r>
              <a:r>
                <a:rPr lang="en-US" sz="1800" b="1" i="0">
                  <a:latin typeface="Cambria Math" panose="02040503050406030204" pitchFamily="18" charset="0"/>
                </a:rPr>
                <a:t>𝒎</a:t>
              </a:r>
              <a:r>
                <a:rPr lang="zh-CN" altLang="en-US" sz="1800" b="1" dirty="0"/>
                <a:t>个</a:t>
              </a:r>
              <a:r>
                <a:rPr lang="en-US" sz="1800" b="1" dirty="0"/>
                <a:t>Find/Link</a:t>
              </a:r>
              <a:r>
                <a:rPr lang="zh-CN" altLang="en-US" sz="1800" b="1" dirty="0"/>
                <a:t>操作构成的操作序列</a:t>
              </a:r>
              <a:r>
                <a:rPr lang="en-US" sz="1800" b="1" i="0">
                  <a:latin typeface="Cambria Math" panose="02040503050406030204" pitchFamily="18" charset="0"/>
                </a:rPr>
                <a:t>𝜶=(𝜶_𝟏,…,𝜶_𝒎 )</a:t>
              </a:r>
              <a:r>
                <a:rPr lang="zh-CN" altLang="en-US" sz="1800" b="1" dirty="0"/>
                <a:t>的总时间复杂度。</a:t>
              </a:r>
              <a:endParaRPr lang="zh-CN" altLang="en-US" sz="1800" b="1" dirty="0"/>
            </a:p>
          </dgm:t>
        </dgm:pt>
      </mc:Fallback>
    </mc:AlternateContent>
    <dgm:pt modelId="{8D0DA0DD-09F6-4BBF-A13E-8D362C4F8332}" type="parTrans" cxnId="{CB5CB285-58BB-4572-9314-5F4927D7029B}">
      <dgm:prSet/>
      <dgm:spPr/>
      <dgm:t>
        <a:bodyPr/>
        <a:lstStyle/>
        <a:p>
          <a:endParaRPr lang="zh-CN" altLang="en-US" sz="1800" b="1"/>
        </a:p>
      </dgm:t>
    </dgm:pt>
    <dgm:pt modelId="{3422B9B7-094D-4BC9-9287-6F0BD280EDBD}" type="sibTrans" cxnId="{CB5CB285-58BB-4572-9314-5F4927D7029B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51215C7B-6D29-423F-B1AC-92248A90D2D2}">
          <dgm:prSet phldrT="[文本]" custT="1"/>
          <dgm:spPr>
            <a:solidFill>
              <a:srgbClr val="FF66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定义时刻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为执行完前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个操作时，不相交集的状态。</a:t>
              </a:r>
            </a:p>
          </dgm:t>
        </dgm:pt>
      </mc:Choice>
      <mc:Fallback xmlns="">
        <dgm:pt modelId="{51215C7B-6D29-423F-B1AC-92248A90D2D2}">
          <dgm:prSet phldrT="[文本]" custT="1"/>
          <dgm:spPr>
            <a:solidFill>
              <a:srgbClr val="FF66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定义时刻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为执行完前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个操作时，不相交集的状态。</a:t>
              </a:r>
              <a:endParaRPr lang="zh-CN" altLang="en-US" sz="1800" b="1" dirty="0"/>
            </a:p>
          </dgm:t>
        </dgm:pt>
      </mc:Fallback>
    </mc:AlternateContent>
    <dgm:pt modelId="{0775A07E-2D2C-44DA-AB9F-7F5FF19C5EFA}" type="parTrans" cxnId="{A8FC496B-9461-4CC3-AFAE-2F6DC7394732}">
      <dgm:prSet/>
      <dgm:spPr/>
      <dgm:t>
        <a:bodyPr/>
        <a:lstStyle/>
        <a:p>
          <a:endParaRPr lang="zh-CN" altLang="en-US" sz="1800" b="1"/>
        </a:p>
      </dgm:t>
    </dgm:pt>
    <dgm:pt modelId="{009459D9-44A9-4485-8647-2A78D1614825}" type="sibTrans" cxnId="{A8FC496B-9461-4CC3-AFAE-2F6DC7394732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06137973-7353-4588-8799-865CD768216D}">
          <dgm:prSet phldrT="[文本]" custT="1"/>
          <dgm:spPr>
            <a:solidFill>
              <a:srgbClr val="FF0000"/>
            </a:solidFill>
          </dgm:spPr>
          <dgm:t>
            <a:bodyPr/>
            <a:lstStyle/>
            <a:p>
              <a:r>
                <a:rPr lang="zh-CN" altLang="en-US" sz="1800" b="1" dirty="0"/>
                <a:t>算法执行过程中结点的秩动态变化，定义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</m:oMath>
              </a14:m>
              <a:r>
                <a:rPr lang="zh-CN" altLang="en-US" sz="1800" b="1" dirty="0"/>
                <a:t>为结点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𝒗</m:t>
                  </m:r>
                </m:oMath>
              </a14:m>
              <a:r>
                <a:rPr lang="zh-CN" altLang="en-US" sz="1800" b="1" dirty="0"/>
                <a:t>在时刻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的秩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𝒗</m:t>
                  </m:r>
                  <m:r>
                    <a:rPr lang="en-US" sz="1800" b="1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1" i="1">
                      <a:latin typeface="Cambria Math" panose="02040503050406030204" pitchFamily="18" charset="0"/>
                    </a:rPr>
                    <m:t>𝒓𝒂𝒏𝒌</m:t>
                  </m:r>
                </m:oMath>
              </a14:m>
              <a:r>
                <a:rPr lang="zh-CN" altLang="en-US" sz="1800" b="1" dirty="0"/>
                <a:t>，定义</a:t>
              </a:r>
              <a14:m>
                <m:oMath xmlns:m="http://schemas.openxmlformats.org/officeDocument/2006/math">
                  <m:r>
                    <a:rPr lang="en-US" sz="1800" b="1" i="1" smtClean="0">
                      <a:latin typeface="Cambria Math" panose="02040503050406030204" pitchFamily="18" charset="0"/>
                    </a:rPr>
                    <m:t>𝑹</m:t>
                  </m:r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  <m:box>
                    <m:box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boxPr>
                    <m:e>
                      <m:r>
                        <a:rPr lang="en-US" sz="1800" b="1">
                          <a:latin typeface="Cambria Math" panose="02040503050406030204" pitchFamily="18" charset="0"/>
                        </a:rPr>
                        <m:t>:=</m:t>
                      </m:r>
                    </m:e>
                  </m:box>
                  <m:sSub>
                    <m:sSub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𝒎</m:t>
                      </m:r>
                    </m:sub>
                  </m:sSub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</m:oMath>
              </a14:m>
              <a:r>
                <a:rPr lang="zh-CN" altLang="en-US" sz="1800" b="1" dirty="0"/>
                <a:t>。</a:t>
              </a:r>
            </a:p>
          </dgm:t>
        </dgm:pt>
      </mc:Choice>
      <mc:Fallback xmlns="">
        <dgm:pt modelId="{06137973-7353-4588-8799-865CD768216D}">
          <dgm:prSet phldrT="[文本]" custT="1"/>
          <dgm:spPr>
            <a:solidFill>
              <a:srgbClr val="FF0000"/>
            </a:solidFill>
          </dgm:spPr>
          <dgm:t>
            <a:bodyPr/>
            <a:lstStyle/>
            <a:p>
              <a:r>
                <a:rPr lang="zh-CN" altLang="en-US" sz="1800" b="1" dirty="0"/>
                <a:t>算法执行过程中结点的秩动态变化，定义</a:t>
              </a:r>
              <a:r>
                <a:rPr lang="en-US" sz="1800" b="1" i="0">
                  <a:latin typeface="Cambria Math" panose="02040503050406030204" pitchFamily="18" charset="0"/>
                </a:rPr>
                <a:t>𝑹_𝒕 (𝒗)</a:t>
              </a:r>
              <a:r>
                <a:rPr lang="zh-CN" altLang="en-US" sz="1800" b="1" dirty="0"/>
                <a:t>为结点</a:t>
              </a:r>
              <a:r>
                <a:rPr lang="en-US" sz="1800" b="1" i="0">
                  <a:latin typeface="Cambria Math" panose="02040503050406030204" pitchFamily="18" charset="0"/>
                </a:rPr>
                <a:t>𝒗</a:t>
              </a:r>
              <a:r>
                <a:rPr lang="zh-CN" altLang="en-US" sz="1800" b="1" dirty="0"/>
                <a:t>在时刻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的秩</a:t>
              </a:r>
              <a:r>
                <a:rPr lang="en-US" sz="1800" b="1" i="0">
                  <a:latin typeface="Cambria Math" panose="02040503050406030204" pitchFamily="18" charset="0"/>
                </a:rPr>
                <a:t>𝒗.𝒓𝒂𝒏𝒌</a:t>
              </a:r>
              <a:r>
                <a:rPr lang="zh-CN" altLang="en-US" sz="1800" b="1" dirty="0"/>
                <a:t>，定义</a:t>
              </a:r>
              <a:r>
                <a:rPr lang="en-US" sz="1800" b="1" i="0">
                  <a:latin typeface="Cambria Math" panose="02040503050406030204" pitchFamily="18" charset="0"/>
                </a:rPr>
                <a:t>𝑹(𝒗) □(:=) 𝑹_𝒎 (𝒗)</a:t>
              </a:r>
              <a:r>
                <a:rPr lang="zh-CN" altLang="en-US" sz="1800" b="1" dirty="0"/>
                <a:t>。</a:t>
              </a:r>
              <a:endParaRPr lang="zh-CN" altLang="en-US" sz="1800" b="1" dirty="0"/>
            </a:p>
          </dgm:t>
        </dgm:pt>
      </mc:Fallback>
    </mc:AlternateContent>
    <dgm:pt modelId="{EAC98EC6-DC22-4FE1-8DD4-9470AEB0A0CD}" type="par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C1AEFA57-5841-4084-AF73-DA81CFB3538A}" type="sib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BEFD5040-C383-430A-8C98-AE044640936D}" type="pres">
      <dgm:prSet presAssocID="{1A720A73-DB67-47E7-BB3A-23CA8535C916}" presName="Name0" presStyleCnt="0">
        <dgm:presLayoutVars>
          <dgm:dir/>
          <dgm:resizeHandles val="exact"/>
        </dgm:presLayoutVars>
      </dgm:prSet>
      <dgm:spPr/>
    </dgm:pt>
    <dgm:pt modelId="{0F528112-D38E-4EE7-B428-BE19EB3F0E32}" type="pres">
      <dgm:prSet presAssocID="{5B29D4BE-E4B9-4948-BD37-8698DB2D7A8F}" presName="node" presStyleLbl="node1" presStyleIdx="0" presStyleCnt="5" custScaleX="111073">
        <dgm:presLayoutVars>
          <dgm:bulletEnabled val="1"/>
        </dgm:presLayoutVars>
      </dgm:prSet>
      <dgm:spPr/>
    </dgm:pt>
    <dgm:pt modelId="{8CA48403-F273-4BB4-BDE5-2488CE1D2F28}" type="pres">
      <dgm:prSet presAssocID="{04A42F27-C994-43DC-98D5-63B5EAFFE744}" presName="sibTrans" presStyleLbl="sibTrans1D1" presStyleIdx="0" presStyleCnt="4"/>
      <dgm:spPr/>
    </dgm:pt>
    <dgm:pt modelId="{FC83FF74-F3E8-494B-9D66-F9685883787A}" type="pres">
      <dgm:prSet presAssocID="{04A42F27-C994-43DC-98D5-63B5EAFFE744}" presName="connectorText" presStyleLbl="sibTrans1D1" presStyleIdx="0" presStyleCnt="4"/>
      <dgm:spPr/>
    </dgm:pt>
    <dgm:pt modelId="{41405B54-29DD-4837-83A8-DFAA8818F784}" type="pres">
      <dgm:prSet presAssocID="{85C22B4F-84A3-4975-B5B4-076784EB13B6}" presName="node" presStyleLbl="node1" presStyleIdx="1" presStyleCnt="5" custScaleX="120514" custLinFactNeighborX="7382">
        <dgm:presLayoutVars>
          <dgm:bulletEnabled val="1"/>
        </dgm:presLayoutVars>
      </dgm:prSet>
      <dgm:spPr/>
    </dgm:pt>
    <dgm:pt modelId="{B702577F-6E13-4BB5-A5F5-88E0EEB50BF9}" type="pres">
      <dgm:prSet presAssocID="{CB285FBD-C446-40DB-9DA3-37D636EE4090}" presName="sibTrans" presStyleLbl="sibTrans1D1" presStyleIdx="1" presStyleCnt="4"/>
      <dgm:spPr/>
    </dgm:pt>
    <dgm:pt modelId="{A39D6EC5-7301-4046-8F10-E24B52591797}" type="pres">
      <dgm:prSet presAssocID="{CB285FBD-C446-40DB-9DA3-37D636EE4090}" presName="connectorText" presStyleLbl="sibTrans1D1" presStyleIdx="1" presStyleCnt="4"/>
      <dgm:spPr/>
    </dgm:pt>
    <dgm:pt modelId="{9D85053E-7D50-45AB-BA66-CF5716CE0E76}" type="pres">
      <dgm:prSet presAssocID="{3EE78AFF-6181-444B-8812-030313A816DA}" presName="node" presStyleLbl="node1" presStyleIdx="2" presStyleCnt="5" custScaleX="107939" custLinFactNeighborX="7382">
        <dgm:presLayoutVars>
          <dgm:bulletEnabled val="1"/>
        </dgm:presLayoutVars>
      </dgm:prSet>
      <dgm:spPr/>
    </dgm:pt>
    <dgm:pt modelId="{A1765447-7B5D-4392-8D33-368B42584274}" type="pres">
      <dgm:prSet presAssocID="{3422B9B7-094D-4BC9-9287-6F0BD280EDBD}" presName="sibTrans" presStyleLbl="sibTrans1D1" presStyleIdx="2" presStyleCnt="4"/>
      <dgm:spPr/>
    </dgm:pt>
    <dgm:pt modelId="{21531C98-BCC2-424C-BF11-A9BA14D9B40F}" type="pres">
      <dgm:prSet presAssocID="{3422B9B7-094D-4BC9-9287-6F0BD280EDBD}" presName="connectorText" presStyleLbl="sibTrans1D1" presStyleIdx="2" presStyleCnt="4"/>
      <dgm:spPr/>
    </dgm:pt>
    <dgm:pt modelId="{CC833469-EFB8-4203-8338-572298417575}" type="pres">
      <dgm:prSet presAssocID="{51215C7B-6D29-423F-B1AC-92248A90D2D2}" presName="node" presStyleLbl="node1" presStyleIdx="3" presStyleCnt="5" custScaleX="110422" custLinFactNeighborX="1242" custLinFactNeighborY="-7912">
        <dgm:presLayoutVars>
          <dgm:bulletEnabled val="1"/>
        </dgm:presLayoutVars>
      </dgm:prSet>
      <dgm:spPr/>
    </dgm:pt>
    <dgm:pt modelId="{0C0BD814-9B38-459C-B10C-F534403449A7}" type="pres">
      <dgm:prSet presAssocID="{009459D9-44A9-4485-8647-2A78D1614825}" presName="sibTrans" presStyleLbl="sibTrans1D1" presStyleIdx="3" presStyleCnt="4"/>
      <dgm:spPr/>
    </dgm:pt>
    <dgm:pt modelId="{B1A26A3F-F13F-4894-B045-23249A3ED725}" type="pres">
      <dgm:prSet presAssocID="{009459D9-44A9-4485-8647-2A78D1614825}" presName="connectorText" presStyleLbl="sibTrans1D1" presStyleIdx="3" presStyleCnt="4"/>
      <dgm:spPr/>
    </dgm:pt>
    <dgm:pt modelId="{536E972F-F321-4F28-9CC3-0E80A6DA1B8E}" type="pres">
      <dgm:prSet presAssocID="{06137973-7353-4588-8799-865CD768216D}" presName="node" presStyleLbl="node1" presStyleIdx="4" presStyleCnt="5" custScaleX="117587" custLinFactNeighborX="6354" custLinFactNeighborY="-7912">
        <dgm:presLayoutVars>
          <dgm:bulletEnabled val="1"/>
        </dgm:presLayoutVars>
      </dgm:prSet>
      <dgm:spPr/>
    </dgm:pt>
  </dgm:ptLst>
  <dgm:cxnLst>
    <dgm:cxn modelId="{8621B0AE-09CB-4A71-98F6-CE41489645A7}" srcId="{1A720A73-DB67-47E7-BB3A-23CA8535C916}" destId="{5B29D4BE-E4B9-4948-BD37-8698DB2D7A8F}" srcOrd="0" destOrd="0" parTransId="{20020B60-CE1A-4433-9C3C-4A121D46F1F1}" sibTransId="{04A42F27-C994-43DC-98D5-63B5EAFFE744}"/>
    <dgm:cxn modelId="{542DB985-E10F-4A4E-A702-D3DF3F2319B8}" type="presOf" srcId="{3422B9B7-094D-4BC9-9287-6F0BD280EDBD}" destId="{A1765447-7B5D-4392-8D33-368B42584274}" srcOrd="0" destOrd="0" presId="urn:microsoft.com/office/officeart/2005/8/layout/bProcess3"/>
    <dgm:cxn modelId="{6CCE0C18-302A-45A3-9F99-A759D831AF30}" type="presOf" srcId="{3EE78AFF-6181-444B-8812-030313A816DA}" destId="{9D85053E-7D50-45AB-BA66-CF5716CE0E76}" srcOrd="0" destOrd="0" presId="urn:microsoft.com/office/officeart/2005/8/layout/bProcess3"/>
    <dgm:cxn modelId="{FC0C5075-96A5-4BF9-95E1-4FDBE8BEE70D}" srcId="{1A720A73-DB67-47E7-BB3A-23CA8535C916}" destId="{85C22B4F-84A3-4975-B5B4-076784EB13B6}" srcOrd="1" destOrd="0" parTransId="{87C6EF19-C369-45D7-A769-8D7D5F3ADB34}" sibTransId="{CB285FBD-C446-40DB-9DA3-37D636EE4090}"/>
    <dgm:cxn modelId="{151EC063-C521-4BA0-A5B9-F3C9876DB6FA}" type="presOf" srcId="{85C22B4F-84A3-4975-B5B4-076784EB13B6}" destId="{41405B54-29DD-4837-83A8-DFAA8818F784}" srcOrd="0" destOrd="0" presId="urn:microsoft.com/office/officeart/2005/8/layout/bProcess3"/>
    <dgm:cxn modelId="{A8FC496B-9461-4CC3-AFAE-2F6DC7394732}" srcId="{1A720A73-DB67-47E7-BB3A-23CA8535C916}" destId="{51215C7B-6D29-423F-B1AC-92248A90D2D2}" srcOrd="3" destOrd="0" parTransId="{0775A07E-2D2C-44DA-AB9F-7F5FF19C5EFA}" sibTransId="{009459D9-44A9-4485-8647-2A78D1614825}"/>
    <dgm:cxn modelId="{EBA98849-E55F-450F-8501-03F666E6D196}" type="presOf" srcId="{5B29D4BE-E4B9-4948-BD37-8698DB2D7A8F}" destId="{0F528112-D38E-4EE7-B428-BE19EB3F0E32}" srcOrd="0" destOrd="0" presId="urn:microsoft.com/office/officeart/2005/8/layout/bProcess3"/>
    <dgm:cxn modelId="{11AE73CB-A52B-46A0-BA14-345403A837E9}" type="presOf" srcId="{51215C7B-6D29-423F-B1AC-92248A90D2D2}" destId="{CC833469-EFB8-4203-8338-572298417575}" srcOrd="0" destOrd="0" presId="urn:microsoft.com/office/officeart/2005/8/layout/bProcess3"/>
    <dgm:cxn modelId="{089D38FD-5D9F-4939-8667-FF6AC611E97A}" type="presOf" srcId="{009459D9-44A9-4485-8647-2A78D1614825}" destId="{B1A26A3F-F13F-4894-B045-23249A3ED725}" srcOrd="1" destOrd="0" presId="urn:microsoft.com/office/officeart/2005/8/layout/bProcess3"/>
    <dgm:cxn modelId="{6B59A5F6-2E7A-4BE8-AB27-EE6E368A32FE}" type="presOf" srcId="{04A42F27-C994-43DC-98D5-63B5EAFFE744}" destId="{8CA48403-F273-4BB4-BDE5-2488CE1D2F28}" srcOrd="0" destOrd="0" presId="urn:microsoft.com/office/officeart/2005/8/layout/bProcess3"/>
    <dgm:cxn modelId="{2700A210-270E-4D69-A668-3830B2AE3F00}" type="presOf" srcId="{1A720A73-DB67-47E7-BB3A-23CA8535C916}" destId="{BEFD5040-C383-430A-8C98-AE044640936D}" srcOrd="0" destOrd="0" presId="urn:microsoft.com/office/officeart/2005/8/layout/bProcess3"/>
    <dgm:cxn modelId="{CB5CB285-58BB-4572-9314-5F4927D7029B}" srcId="{1A720A73-DB67-47E7-BB3A-23CA8535C916}" destId="{3EE78AFF-6181-444B-8812-030313A816DA}" srcOrd="2" destOrd="0" parTransId="{8D0DA0DD-09F6-4BBF-A13E-8D362C4F8332}" sibTransId="{3422B9B7-094D-4BC9-9287-6F0BD280EDBD}"/>
    <dgm:cxn modelId="{E31813C1-BF32-466D-9193-C1E638E0B86D}" type="presOf" srcId="{009459D9-44A9-4485-8647-2A78D1614825}" destId="{0C0BD814-9B38-459C-B10C-F534403449A7}" srcOrd="0" destOrd="0" presId="urn:microsoft.com/office/officeart/2005/8/layout/bProcess3"/>
    <dgm:cxn modelId="{B7CA547A-0BA7-4D91-8C7A-F6939C105BB3}" type="presOf" srcId="{CB285FBD-C446-40DB-9DA3-37D636EE4090}" destId="{B702577F-6E13-4BB5-A5F5-88E0EEB50BF9}" srcOrd="0" destOrd="0" presId="urn:microsoft.com/office/officeart/2005/8/layout/bProcess3"/>
    <dgm:cxn modelId="{5C6403F2-2020-47B8-8F06-D5BF4F8E91B6}" type="presOf" srcId="{3422B9B7-094D-4BC9-9287-6F0BD280EDBD}" destId="{21531C98-BCC2-424C-BF11-A9BA14D9B40F}" srcOrd="1" destOrd="0" presId="urn:microsoft.com/office/officeart/2005/8/layout/bProcess3"/>
    <dgm:cxn modelId="{E54CEA2F-D6DA-42AC-A620-710244AEBD66}" srcId="{1A720A73-DB67-47E7-BB3A-23CA8535C916}" destId="{06137973-7353-4588-8799-865CD768216D}" srcOrd="4" destOrd="0" parTransId="{EAC98EC6-DC22-4FE1-8DD4-9470AEB0A0CD}" sibTransId="{C1AEFA57-5841-4084-AF73-DA81CFB3538A}"/>
    <dgm:cxn modelId="{212E94C0-E7E5-4C27-A4B5-6A4BAE935E33}" type="presOf" srcId="{04A42F27-C994-43DC-98D5-63B5EAFFE744}" destId="{FC83FF74-F3E8-494B-9D66-F9685883787A}" srcOrd="1" destOrd="0" presId="urn:microsoft.com/office/officeart/2005/8/layout/bProcess3"/>
    <dgm:cxn modelId="{5D4607AC-9A47-4588-9213-EBA59A0469CE}" type="presOf" srcId="{06137973-7353-4588-8799-865CD768216D}" destId="{536E972F-F321-4F28-9CC3-0E80A6DA1B8E}" srcOrd="0" destOrd="0" presId="urn:microsoft.com/office/officeart/2005/8/layout/bProcess3"/>
    <dgm:cxn modelId="{6C0CCEC1-197A-4C67-828B-29BAB0399825}" type="presOf" srcId="{CB285FBD-C446-40DB-9DA3-37D636EE4090}" destId="{A39D6EC5-7301-4046-8F10-E24B52591797}" srcOrd="1" destOrd="0" presId="urn:microsoft.com/office/officeart/2005/8/layout/bProcess3"/>
    <dgm:cxn modelId="{4D1D877E-0409-47FA-81BA-E78BFA77088C}" type="presParOf" srcId="{BEFD5040-C383-430A-8C98-AE044640936D}" destId="{0F528112-D38E-4EE7-B428-BE19EB3F0E32}" srcOrd="0" destOrd="0" presId="urn:microsoft.com/office/officeart/2005/8/layout/bProcess3"/>
    <dgm:cxn modelId="{4AF7C1A6-D8C8-4FD6-8DCF-0392F2F51E33}" type="presParOf" srcId="{BEFD5040-C383-430A-8C98-AE044640936D}" destId="{8CA48403-F273-4BB4-BDE5-2488CE1D2F28}" srcOrd="1" destOrd="0" presId="urn:microsoft.com/office/officeart/2005/8/layout/bProcess3"/>
    <dgm:cxn modelId="{867922BE-C002-4553-B3A9-9A0F0007529D}" type="presParOf" srcId="{8CA48403-F273-4BB4-BDE5-2488CE1D2F28}" destId="{FC83FF74-F3E8-494B-9D66-F9685883787A}" srcOrd="0" destOrd="0" presId="urn:microsoft.com/office/officeart/2005/8/layout/bProcess3"/>
    <dgm:cxn modelId="{CA945C5B-5801-442B-A216-B7B90895E918}" type="presParOf" srcId="{BEFD5040-C383-430A-8C98-AE044640936D}" destId="{41405B54-29DD-4837-83A8-DFAA8818F784}" srcOrd="2" destOrd="0" presId="urn:microsoft.com/office/officeart/2005/8/layout/bProcess3"/>
    <dgm:cxn modelId="{88DC3A17-8B65-40AA-B2E4-4933452F5946}" type="presParOf" srcId="{BEFD5040-C383-430A-8C98-AE044640936D}" destId="{B702577F-6E13-4BB5-A5F5-88E0EEB50BF9}" srcOrd="3" destOrd="0" presId="urn:microsoft.com/office/officeart/2005/8/layout/bProcess3"/>
    <dgm:cxn modelId="{9F42CD87-A628-49EE-BB1A-310D4A52B9A2}" type="presParOf" srcId="{B702577F-6E13-4BB5-A5F5-88E0EEB50BF9}" destId="{A39D6EC5-7301-4046-8F10-E24B52591797}" srcOrd="0" destOrd="0" presId="urn:microsoft.com/office/officeart/2005/8/layout/bProcess3"/>
    <dgm:cxn modelId="{8C86607D-F1C7-4A8A-8407-EF6A23570795}" type="presParOf" srcId="{BEFD5040-C383-430A-8C98-AE044640936D}" destId="{9D85053E-7D50-45AB-BA66-CF5716CE0E76}" srcOrd="4" destOrd="0" presId="urn:microsoft.com/office/officeart/2005/8/layout/bProcess3"/>
    <dgm:cxn modelId="{91130B3B-1382-474C-A79C-74F2E43A4A6B}" type="presParOf" srcId="{BEFD5040-C383-430A-8C98-AE044640936D}" destId="{A1765447-7B5D-4392-8D33-368B42584274}" srcOrd="5" destOrd="0" presId="urn:microsoft.com/office/officeart/2005/8/layout/bProcess3"/>
    <dgm:cxn modelId="{38F0C613-C619-4507-88CC-906608DEABDF}" type="presParOf" srcId="{A1765447-7B5D-4392-8D33-368B42584274}" destId="{21531C98-BCC2-424C-BF11-A9BA14D9B40F}" srcOrd="0" destOrd="0" presId="urn:microsoft.com/office/officeart/2005/8/layout/bProcess3"/>
    <dgm:cxn modelId="{788F3FF4-35A5-4AAF-B8B2-D9E77C87F1A5}" type="presParOf" srcId="{BEFD5040-C383-430A-8C98-AE044640936D}" destId="{CC833469-EFB8-4203-8338-572298417575}" srcOrd="6" destOrd="0" presId="urn:microsoft.com/office/officeart/2005/8/layout/bProcess3"/>
    <dgm:cxn modelId="{882424FE-93E0-49DA-BC36-B23E9D5B5CBA}" type="presParOf" srcId="{BEFD5040-C383-430A-8C98-AE044640936D}" destId="{0C0BD814-9B38-459C-B10C-F534403449A7}" srcOrd="7" destOrd="0" presId="urn:microsoft.com/office/officeart/2005/8/layout/bProcess3"/>
    <dgm:cxn modelId="{4EBBD323-4504-4E17-AB1D-214B21AB0F08}" type="presParOf" srcId="{0C0BD814-9B38-459C-B10C-F534403449A7}" destId="{B1A26A3F-F13F-4894-B045-23249A3ED725}" srcOrd="0" destOrd="0" presId="urn:microsoft.com/office/officeart/2005/8/layout/bProcess3"/>
    <dgm:cxn modelId="{FE731838-2B9E-4626-8DD9-84BDAAEE983D}" type="presParOf" srcId="{BEFD5040-C383-430A-8C98-AE044640936D}" destId="{536E972F-F321-4F28-9CC3-0E80A6DA1B8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A720A73-DB67-47E7-BB3A-23CA8535C916}" type="doc">
      <dgm:prSet loTypeId="urn:microsoft.com/office/officeart/2005/8/layout/b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29D4BE-E4B9-4948-BD37-8698DB2D7A8F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sz="1800" b="1" dirty="0"/>
            <a:t>       Union</a:t>
          </a:r>
          <a:r>
            <a:rPr lang="zh-CN" altLang="en-US" sz="1800" b="1" dirty="0"/>
            <a:t>操作分为找到根结点的</a:t>
          </a:r>
          <a:r>
            <a:rPr lang="en-US" sz="1800" b="1" dirty="0"/>
            <a:t>Find</a:t>
          </a:r>
          <a:r>
            <a:rPr lang="zh-CN" altLang="en-US" sz="1800" b="1" dirty="0"/>
            <a:t>操作和将两棵已知根结点的子树合并的操作，将后者称为</a:t>
          </a:r>
          <a:r>
            <a:rPr lang="en-US" sz="1800" b="1" dirty="0"/>
            <a:t>Link</a:t>
          </a:r>
          <a:r>
            <a:rPr lang="zh-CN" altLang="en-US" sz="1800" b="1" dirty="0"/>
            <a:t>操作。</a:t>
          </a:r>
          <a:endParaRPr lang="en-US" altLang="zh-CN" sz="1800" b="1" dirty="0"/>
        </a:p>
      </dgm:t>
    </dgm:pt>
    <dgm:pt modelId="{20020B60-CE1A-4433-9C3C-4A121D46F1F1}" type="parTrans" cxnId="{8621B0AE-09CB-4A71-98F6-CE41489645A7}">
      <dgm:prSet/>
      <dgm:spPr/>
      <dgm:t>
        <a:bodyPr/>
        <a:lstStyle/>
        <a:p>
          <a:endParaRPr lang="zh-CN" altLang="en-US" sz="1800" b="1"/>
        </a:p>
      </dgm:t>
    </dgm:pt>
    <dgm:pt modelId="{04A42F27-C994-43DC-98D5-63B5EAFFE744}" type="sibTrans" cxnId="{8621B0AE-09CB-4A71-98F6-CE41489645A7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85C22B4F-84A3-4975-B5B4-076784EB13B6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800" b="1" dirty="0"/>
            <a:t>       由于一个</a:t>
          </a:r>
          <a:r>
            <a:rPr lang="en-US" sz="1800" b="1" dirty="0"/>
            <a:t>Union</a:t>
          </a:r>
          <a:r>
            <a:rPr lang="zh-CN" altLang="en-US" sz="1800" b="1" dirty="0"/>
            <a:t>操作仅包含常数个</a:t>
          </a:r>
          <a:r>
            <a:rPr lang="en-US" sz="1800" b="1" dirty="0"/>
            <a:t>Find/Link</a:t>
          </a:r>
          <a:r>
            <a:rPr lang="zh-CN" altLang="en-US" sz="1800" b="1" dirty="0"/>
            <a:t>操作，因此</a:t>
          </a:r>
          <a:r>
            <a:rPr lang="en-US" sz="1800" b="1" dirty="0"/>
            <a:t>Union</a:t>
          </a:r>
          <a:r>
            <a:rPr lang="zh-CN" altLang="en-US" sz="1800" b="1" dirty="0"/>
            <a:t>操作的均摊时间复杂度与</a:t>
          </a:r>
          <a:r>
            <a:rPr lang="en-US" sz="1800" b="1" dirty="0"/>
            <a:t>Find/Link</a:t>
          </a:r>
          <a:r>
            <a:rPr lang="zh-CN" altLang="en-US" sz="1800" b="1" dirty="0"/>
            <a:t>操作的时间复杂度相同。</a:t>
          </a:r>
          <a:endParaRPr lang="zh-CN" altLang="en-US" sz="1800" b="1" dirty="0"/>
        </a:p>
      </dgm:t>
    </dgm:pt>
    <dgm:pt modelId="{87C6EF19-C369-45D7-A769-8D7D5F3ADB34}" type="parTrans" cxnId="{FC0C5075-96A5-4BF9-95E1-4FDBE8BEE70D}">
      <dgm:prSet/>
      <dgm:spPr/>
      <dgm:t>
        <a:bodyPr/>
        <a:lstStyle/>
        <a:p>
          <a:endParaRPr lang="zh-CN" altLang="en-US" sz="1800" b="1"/>
        </a:p>
      </dgm:t>
    </dgm:pt>
    <dgm:pt modelId="{CB285FBD-C446-40DB-9DA3-37D636EE4090}" type="sibTrans" cxnId="{FC0C5075-96A5-4BF9-95E1-4FDBE8BEE70D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3EE78AFF-6181-444B-8812-030313A816DA}">
      <dgm:prSet phldrT="[文本]" custT="1"/>
      <dgm:spPr>
        <a:blipFill>
          <a:blip xmlns:r="http://schemas.openxmlformats.org/officeDocument/2006/relationships" r:embed="rId1"/>
          <a:stretch>
            <a:fillRect l="-419" b="-74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D0DA0DD-09F6-4BBF-A13E-8D362C4F8332}" type="parTrans" cxnId="{CB5CB285-58BB-4572-9314-5F4927D7029B}">
      <dgm:prSet/>
      <dgm:spPr/>
      <dgm:t>
        <a:bodyPr/>
        <a:lstStyle/>
        <a:p>
          <a:endParaRPr lang="zh-CN" altLang="en-US" sz="1800" b="1"/>
        </a:p>
      </dgm:t>
    </dgm:pt>
    <dgm:pt modelId="{3422B9B7-094D-4BC9-9287-6F0BD280EDBD}" type="sibTrans" cxnId="{CB5CB285-58BB-4572-9314-5F4927D7029B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51215C7B-6D29-423F-B1AC-92248A90D2D2}">
      <dgm:prSet phldrT="[文本]" custT="1"/>
      <dgm:spPr>
        <a:blipFill>
          <a:blip xmlns:r="http://schemas.openxmlformats.org/officeDocument/2006/relationships" r:embed="rId2"/>
          <a:stretch>
            <a:fillRect l="-4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775A07E-2D2C-44DA-AB9F-7F5FF19C5EFA}" type="parTrans" cxnId="{A8FC496B-9461-4CC3-AFAE-2F6DC7394732}">
      <dgm:prSet/>
      <dgm:spPr/>
      <dgm:t>
        <a:bodyPr/>
        <a:lstStyle/>
        <a:p>
          <a:endParaRPr lang="zh-CN" altLang="en-US" sz="1800" b="1"/>
        </a:p>
      </dgm:t>
    </dgm:pt>
    <dgm:pt modelId="{009459D9-44A9-4485-8647-2A78D1614825}" type="sibTrans" cxnId="{A8FC496B-9461-4CC3-AFAE-2F6DC7394732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06137973-7353-4588-8799-865CD768216D}">
      <dgm:prSet phldrT="[文本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C98EC6-DC22-4FE1-8DD4-9470AEB0A0CD}" type="par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C1AEFA57-5841-4084-AF73-DA81CFB3538A}" type="sib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BEFD5040-C383-430A-8C98-AE044640936D}" type="pres">
      <dgm:prSet presAssocID="{1A720A73-DB67-47E7-BB3A-23CA8535C916}" presName="Name0" presStyleCnt="0">
        <dgm:presLayoutVars>
          <dgm:dir/>
          <dgm:resizeHandles val="exact"/>
        </dgm:presLayoutVars>
      </dgm:prSet>
      <dgm:spPr/>
    </dgm:pt>
    <dgm:pt modelId="{0F528112-D38E-4EE7-B428-BE19EB3F0E32}" type="pres">
      <dgm:prSet presAssocID="{5B29D4BE-E4B9-4948-BD37-8698DB2D7A8F}" presName="node" presStyleLbl="node1" presStyleIdx="0" presStyleCnt="5" custScaleX="111073">
        <dgm:presLayoutVars>
          <dgm:bulletEnabled val="1"/>
        </dgm:presLayoutVars>
      </dgm:prSet>
      <dgm:spPr/>
    </dgm:pt>
    <dgm:pt modelId="{8CA48403-F273-4BB4-BDE5-2488CE1D2F28}" type="pres">
      <dgm:prSet presAssocID="{04A42F27-C994-43DC-98D5-63B5EAFFE744}" presName="sibTrans" presStyleLbl="sibTrans1D1" presStyleIdx="0" presStyleCnt="4"/>
      <dgm:spPr/>
    </dgm:pt>
    <dgm:pt modelId="{FC83FF74-F3E8-494B-9D66-F9685883787A}" type="pres">
      <dgm:prSet presAssocID="{04A42F27-C994-43DC-98D5-63B5EAFFE744}" presName="connectorText" presStyleLbl="sibTrans1D1" presStyleIdx="0" presStyleCnt="4"/>
      <dgm:spPr/>
    </dgm:pt>
    <dgm:pt modelId="{41405B54-29DD-4837-83A8-DFAA8818F784}" type="pres">
      <dgm:prSet presAssocID="{85C22B4F-84A3-4975-B5B4-076784EB13B6}" presName="node" presStyleLbl="node1" presStyleIdx="1" presStyleCnt="5" custScaleX="120514" custLinFactNeighborX="7382">
        <dgm:presLayoutVars>
          <dgm:bulletEnabled val="1"/>
        </dgm:presLayoutVars>
      </dgm:prSet>
      <dgm:spPr/>
    </dgm:pt>
    <dgm:pt modelId="{B702577F-6E13-4BB5-A5F5-88E0EEB50BF9}" type="pres">
      <dgm:prSet presAssocID="{CB285FBD-C446-40DB-9DA3-37D636EE4090}" presName="sibTrans" presStyleLbl="sibTrans1D1" presStyleIdx="1" presStyleCnt="4"/>
      <dgm:spPr/>
    </dgm:pt>
    <dgm:pt modelId="{A39D6EC5-7301-4046-8F10-E24B52591797}" type="pres">
      <dgm:prSet presAssocID="{CB285FBD-C446-40DB-9DA3-37D636EE4090}" presName="connectorText" presStyleLbl="sibTrans1D1" presStyleIdx="1" presStyleCnt="4"/>
      <dgm:spPr/>
    </dgm:pt>
    <dgm:pt modelId="{9D85053E-7D50-45AB-BA66-CF5716CE0E76}" type="pres">
      <dgm:prSet presAssocID="{3EE78AFF-6181-444B-8812-030313A816DA}" presName="node" presStyleLbl="node1" presStyleIdx="2" presStyleCnt="5" custScaleX="107939" custLinFactNeighborX="7382">
        <dgm:presLayoutVars>
          <dgm:bulletEnabled val="1"/>
        </dgm:presLayoutVars>
      </dgm:prSet>
      <dgm:spPr/>
    </dgm:pt>
    <dgm:pt modelId="{A1765447-7B5D-4392-8D33-368B42584274}" type="pres">
      <dgm:prSet presAssocID="{3422B9B7-094D-4BC9-9287-6F0BD280EDBD}" presName="sibTrans" presStyleLbl="sibTrans1D1" presStyleIdx="2" presStyleCnt="4"/>
      <dgm:spPr/>
    </dgm:pt>
    <dgm:pt modelId="{21531C98-BCC2-424C-BF11-A9BA14D9B40F}" type="pres">
      <dgm:prSet presAssocID="{3422B9B7-094D-4BC9-9287-6F0BD280EDBD}" presName="connectorText" presStyleLbl="sibTrans1D1" presStyleIdx="2" presStyleCnt="4"/>
      <dgm:spPr/>
    </dgm:pt>
    <dgm:pt modelId="{CC833469-EFB8-4203-8338-572298417575}" type="pres">
      <dgm:prSet presAssocID="{51215C7B-6D29-423F-B1AC-92248A90D2D2}" presName="node" presStyleLbl="node1" presStyleIdx="3" presStyleCnt="5" custScaleX="110422" custLinFactNeighborX="1242" custLinFactNeighborY="-7912">
        <dgm:presLayoutVars>
          <dgm:bulletEnabled val="1"/>
        </dgm:presLayoutVars>
      </dgm:prSet>
      <dgm:spPr/>
    </dgm:pt>
    <dgm:pt modelId="{0C0BD814-9B38-459C-B10C-F534403449A7}" type="pres">
      <dgm:prSet presAssocID="{009459D9-44A9-4485-8647-2A78D1614825}" presName="sibTrans" presStyleLbl="sibTrans1D1" presStyleIdx="3" presStyleCnt="4"/>
      <dgm:spPr/>
    </dgm:pt>
    <dgm:pt modelId="{B1A26A3F-F13F-4894-B045-23249A3ED725}" type="pres">
      <dgm:prSet presAssocID="{009459D9-44A9-4485-8647-2A78D1614825}" presName="connectorText" presStyleLbl="sibTrans1D1" presStyleIdx="3" presStyleCnt="4"/>
      <dgm:spPr/>
    </dgm:pt>
    <dgm:pt modelId="{536E972F-F321-4F28-9CC3-0E80A6DA1B8E}" type="pres">
      <dgm:prSet presAssocID="{06137973-7353-4588-8799-865CD768216D}" presName="node" presStyleLbl="node1" presStyleIdx="4" presStyleCnt="5" custScaleX="117587" custLinFactNeighborX="6354" custLinFactNeighborY="-7912">
        <dgm:presLayoutVars>
          <dgm:bulletEnabled val="1"/>
        </dgm:presLayoutVars>
      </dgm:prSet>
      <dgm:spPr/>
    </dgm:pt>
  </dgm:ptLst>
  <dgm:cxnLst>
    <dgm:cxn modelId="{8621B0AE-09CB-4A71-98F6-CE41489645A7}" srcId="{1A720A73-DB67-47E7-BB3A-23CA8535C916}" destId="{5B29D4BE-E4B9-4948-BD37-8698DB2D7A8F}" srcOrd="0" destOrd="0" parTransId="{20020B60-CE1A-4433-9C3C-4A121D46F1F1}" sibTransId="{04A42F27-C994-43DC-98D5-63B5EAFFE744}"/>
    <dgm:cxn modelId="{542DB985-E10F-4A4E-A702-D3DF3F2319B8}" type="presOf" srcId="{3422B9B7-094D-4BC9-9287-6F0BD280EDBD}" destId="{A1765447-7B5D-4392-8D33-368B42584274}" srcOrd="0" destOrd="0" presId="urn:microsoft.com/office/officeart/2005/8/layout/bProcess3"/>
    <dgm:cxn modelId="{6CCE0C18-302A-45A3-9F99-A759D831AF30}" type="presOf" srcId="{3EE78AFF-6181-444B-8812-030313A816DA}" destId="{9D85053E-7D50-45AB-BA66-CF5716CE0E76}" srcOrd="0" destOrd="0" presId="urn:microsoft.com/office/officeart/2005/8/layout/bProcess3"/>
    <dgm:cxn modelId="{FC0C5075-96A5-4BF9-95E1-4FDBE8BEE70D}" srcId="{1A720A73-DB67-47E7-BB3A-23CA8535C916}" destId="{85C22B4F-84A3-4975-B5B4-076784EB13B6}" srcOrd="1" destOrd="0" parTransId="{87C6EF19-C369-45D7-A769-8D7D5F3ADB34}" sibTransId="{CB285FBD-C446-40DB-9DA3-37D636EE4090}"/>
    <dgm:cxn modelId="{151EC063-C521-4BA0-A5B9-F3C9876DB6FA}" type="presOf" srcId="{85C22B4F-84A3-4975-B5B4-076784EB13B6}" destId="{41405B54-29DD-4837-83A8-DFAA8818F784}" srcOrd="0" destOrd="0" presId="urn:microsoft.com/office/officeart/2005/8/layout/bProcess3"/>
    <dgm:cxn modelId="{A8FC496B-9461-4CC3-AFAE-2F6DC7394732}" srcId="{1A720A73-DB67-47E7-BB3A-23CA8535C916}" destId="{51215C7B-6D29-423F-B1AC-92248A90D2D2}" srcOrd="3" destOrd="0" parTransId="{0775A07E-2D2C-44DA-AB9F-7F5FF19C5EFA}" sibTransId="{009459D9-44A9-4485-8647-2A78D1614825}"/>
    <dgm:cxn modelId="{EBA98849-E55F-450F-8501-03F666E6D196}" type="presOf" srcId="{5B29D4BE-E4B9-4948-BD37-8698DB2D7A8F}" destId="{0F528112-D38E-4EE7-B428-BE19EB3F0E32}" srcOrd="0" destOrd="0" presId="urn:microsoft.com/office/officeart/2005/8/layout/bProcess3"/>
    <dgm:cxn modelId="{11AE73CB-A52B-46A0-BA14-345403A837E9}" type="presOf" srcId="{51215C7B-6D29-423F-B1AC-92248A90D2D2}" destId="{CC833469-EFB8-4203-8338-572298417575}" srcOrd="0" destOrd="0" presId="urn:microsoft.com/office/officeart/2005/8/layout/bProcess3"/>
    <dgm:cxn modelId="{089D38FD-5D9F-4939-8667-FF6AC611E97A}" type="presOf" srcId="{009459D9-44A9-4485-8647-2A78D1614825}" destId="{B1A26A3F-F13F-4894-B045-23249A3ED725}" srcOrd="1" destOrd="0" presId="urn:microsoft.com/office/officeart/2005/8/layout/bProcess3"/>
    <dgm:cxn modelId="{6B59A5F6-2E7A-4BE8-AB27-EE6E368A32FE}" type="presOf" srcId="{04A42F27-C994-43DC-98D5-63B5EAFFE744}" destId="{8CA48403-F273-4BB4-BDE5-2488CE1D2F28}" srcOrd="0" destOrd="0" presId="urn:microsoft.com/office/officeart/2005/8/layout/bProcess3"/>
    <dgm:cxn modelId="{2700A210-270E-4D69-A668-3830B2AE3F00}" type="presOf" srcId="{1A720A73-DB67-47E7-BB3A-23CA8535C916}" destId="{BEFD5040-C383-430A-8C98-AE044640936D}" srcOrd="0" destOrd="0" presId="urn:microsoft.com/office/officeart/2005/8/layout/bProcess3"/>
    <dgm:cxn modelId="{CB5CB285-58BB-4572-9314-5F4927D7029B}" srcId="{1A720A73-DB67-47E7-BB3A-23CA8535C916}" destId="{3EE78AFF-6181-444B-8812-030313A816DA}" srcOrd="2" destOrd="0" parTransId="{8D0DA0DD-09F6-4BBF-A13E-8D362C4F8332}" sibTransId="{3422B9B7-094D-4BC9-9287-6F0BD280EDBD}"/>
    <dgm:cxn modelId="{E31813C1-BF32-466D-9193-C1E638E0B86D}" type="presOf" srcId="{009459D9-44A9-4485-8647-2A78D1614825}" destId="{0C0BD814-9B38-459C-B10C-F534403449A7}" srcOrd="0" destOrd="0" presId="urn:microsoft.com/office/officeart/2005/8/layout/bProcess3"/>
    <dgm:cxn modelId="{E54CEA2F-D6DA-42AC-A620-710244AEBD66}" srcId="{1A720A73-DB67-47E7-BB3A-23CA8535C916}" destId="{06137973-7353-4588-8799-865CD768216D}" srcOrd="4" destOrd="0" parTransId="{EAC98EC6-DC22-4FE1-8DD4-9470AEB0A0CD}" sibTransId="{C1AEFA57-5841-4084-AF73-DA81CFB3538A}"/>
    <dgm:cxn modelId="{5C6403F2-2020-47B8-8F06-D5BF4F8E91B6}" type="presOf" srcId="{3422B9B7-094D-4BC9-9287-6F0BD280EDBD}" destId="{21531C98-BCC2-424C-BF11-A9BA14D9B40F}" srcOrd="1" destOrd="0" presId="urn:microsoft.com/office/officeart/2005/8/layout/bProcess3"/>
    <dgm:cxn modelId="{B7CA547A-0BA7-4D91-8C7A-F6939C105BB3}" type="presOf" srcId="{CB285FBD-C446-40DB-9DA3-37D636EE4090}" destId="{B702577F-6E13-4BB5-A5F5-88E0EEB50BF9}" srcOrd="0" destOrd="0" presId="urn:microsoft.com/office/officeart/2005/8/layout/bProcess3"/>
    <dgm:cxn modelId="{212E94C0-E7E5-4C27-A4B5-6A4BAE935E33}" type="presOf" srcId="{04A42F27-C994-43DC-98D5-63B5EAFFE744}" destId="{FC83FF74-F3E8-494B-9D66-F9685883787A}" srcOrd="1" destOrd="0" presId="urn:microsoft.com/office/officeart/2005/8/layout/bProcess3"/>
    <dgm:cxn modelId="{5D4607AC-9A47-4588-9213-EBA59A0469CE}" type="presOf" srcId="{06137973-7353-4588-8799-865CD768216D}" destId="{536E972F-F321-4F28-9CC3-0E80A6DA1B8E}" srcOrd="0" destOrd="0" presId="urn:microsoft.com/office/officeart/2005/8/layout/bProcess3"/>
    <dgm:cxn modelId="{6C0CCEC1-197A-4C67-828B-29BAB0399825}" type="presOf" srcId="{CB285FBD-C446-40DB-9DA3-37D636EE4090}" destId="{A39D6EC5-7301-4046-8F10-E24B52591797}" srcOrd="1" destOrd="0" presId="urn:microsoft.com/office/officeart/2005/8/layout/bProcess3"/>
    <dgm:cxn modelId="{4D1D877E-0409-47FA-81BA-E78BFA77088C}" type="presParOf" srcId="{BEFD5040-C383-430A-8C98-AE044640936D}" destId="{0F528112-D38E-4EE7-B428-BE19EB3F0E32}" srcOrd="0" destOrd="0" presId="urn:microsoft.com/office/officeart/2005/8/layout/bProcess3"/>
    <dgm:cxn modelId="{4AF7C1A6-D8C8-4FD6-8DCF-0392F2F51E33}" type="presParOf" srcId="{BEFD5040-C383-430A-8C98-AE044640936D}" destId="{8CA48403-F273-4BB4-BDE5-2488CE1D2F28}" srcOrd="1" destOrd="0" presId="urn:microsoft.com/office/officeart/2005/8/layout/bProcess3"/>
    <dgm:cxn modelId="{867922BE-C002-4553-B3A9-9A0F0007529D}" type="presParOf" srcId="{8CA48403-F273-4BB4-BDE5-2488CE1D2F28}" destId="{FC83FF74-F3E8-494B-9D66-F9685883787A}" srcOrd="0" destOrd="0" presId="urn:microsoft.com/office/officeart/2005/8/layout/bProcess3"/>
    <dgm:cxn modelId="{CA945C5B-5801-442B-A216-B7B90895E918}" type="presParOf" srcId="{BEFD5040-C383-430A-8C98-AE044640936D}" destId="{41405B54-29DD-4837-83A8-DFAA8818F784}" srcOrd="2" destOrd="0" presId="urn:microsoft.com/office/officeart/2005/8/layout/bProcess3"/>
    <dgm:cxn modelId="{88DC3A17-8B65-40AA-B2E4-4933452F5946}" type="presParOf" srcId="{BEFD5040-C383-430A-8C98-AE044640936D}" destId="{B702577F-6E13-4BB5-A5F5-88E0EEB50BF9}" srcOrd="3" destOrd="0" presId="urn:microsoft.com/office/officeart/2005/8/layout/bProcess3"/>
    <dgm:cxn modelId="{9F42CD87-A628-49EE-BB1A-310D4A52B9A2}" type="presParOf" srcId="{B702577F-6E13-4BB5-A5F5-88E0EEB50BF9}" destId="{A39D6EC5-7301-4046-8F10-E24B52591797}" srcOrd="0" destOrd="0" presId="urn:microsoft.com/office/officeart/2005/8/layout/bProcess3"/>
    <dgm:cxn modelId="{8C86607D-F1C7-4A8A-8407-EF6A23570795}" type="presParOf" srcId="{BEFD5040-C383-430A-8C98-AE044640936D}" destId="{9D85053E-7D50-45AB-BA66-CF5716CE0E76}" srcOrd="4" destOrd="0" presId="urn:microsoft.com/office/officeart/2005/8/layout/bProcess3"/>
    <dgm:cxn modelId="{91130B3B-1382-474C-A79C-74F2E43A4A6B}" type="presParOf" srcId="{BEFD5040-C383-430A-8C98-AE044640936D}" destId="{A1765447-7B5D-4392-8D33-368B42584274}" srcOrd="5" destOrd="0" presId="urn:microsoft.com/office/officeart/2005/8/layout/bProcess3"/>
    <dgm:cxn modelId="{38F0C613-C619-4507-88CC-906608DEABDF}" type="presParOf" srcId="{A1765447-7B5D-4392-8D33-368B42584274}" destId="{21531C98-BCC2-424C-BF11-A9BA14D9B40F}" srcOrd="0" destOrd="0" presId="urn:microsoft.com/office/officeart/2005/8/layout/bProcess3"/>
    <dgm:cxn modelId="{788F3FF4-35A5-4AAF-B8B2-D9E77C87F1A5}" type="presParOf" srcId="{BEFD5040-C383-430A-8C98-AE044640936D}" destId="{CC833469-EFB8-4203-8338-572298417575}" srcOrd="6" destOrd="0" presId="urn:microsoft.com/office/officeart/2005/8/layout/bProcess3"/>
    <dgm:cxn modelId="{882424FE-93E0-49DA-BC36-B23E9D5B5CBA}" type="presParOf" srcId="{BEFD5040-C383-430A-8C98-AE044640936D}" destId="{0C0BD814-9B38-459C-B10C-F534403449A7}" srcOrd="7" destOrd="0" presId="urn:microsoft.com/office/officeart/2005/8/layout/bProcess3"/>
    <dgm:cxn modelId="{4EBBD323-4504-4E17-AB1D-214B21AB0F08}" type="presParOf" srcId="{0C0BD814-9B38-459C-B10C-F534403449A7}" destId="{B1A26A3F-F13F-4894-B045-23249A3ED725}" srcOrd="0" destOrd="0" presId="urn:microsoft.com/office/officeart/2005/8/layout/bProcess3"/>
    <dgm:cxn modelId="{FE731838-2B9E-4626-8DD9-84BDAAEE983D}" type="presParOf" srcId="{BEFD5040-C383-430A-8C98-AE044640936D}" destId="{536E972F-F321-4F28-9CC3-0E80A6DA1B8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EE244-1754-4FA8-A179-F9DC782BDBA5}">
      <dsp:nvSpPr>
        <dsp:cNvPr id="0" name=""/>
        <dsp:cNvSpPr/>
      </dsp:nvSpPr>
      <dsp:spPr>
        <a:xfrm>
          <a:off x="736" y="345987"/>
          <a:ext cx="4479239" cy="235402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初始时，每个顶点都是独立的连通分量，此时有𝑛个仅包含单一顶点的集合：</a:t>
          </a:r>
          <a:r>
            <a:rPr lang="en-US" altLang="en-US" sz="1800" kern="1200" dirty="0"/>
            <a:t>{</a:t>
          </a:r>
          <a:r>
            <a:rPr lang="zh-CN" altLang="en-US" sz="1800" kern="1200" dirty="0"/>
            <a:t>𝑣</a:t>
          </a:r>
          <a:r>
            <a:rPr lang="en-US" altLang="en-US" sz="1800" kern="1200" dirty="0"/>
            <a:t>_1},{</a:t>
          </a:r>
          <a:r>
            <a:rPr lang="zh-CN" altLang="en-US" sz="1800" kern="1200" dirty="0"/>
            <a:t>𝑣</a:t>
          </a:r>
          <a:r>
            <a:rPr lang="en-US" altLang="en-US" sz="1800" kern="1200" dirty="0"/>
            <a:t>_2},…,{</a:t>
          </a:r>
          <a:r>
            <a:rPr lang="zh-CN" altLang="en-US" sz="1800" kern="1200" dirty="0"/>
            <a:t>𝑣</a:t>
          </a:r>
          <a:r>
            <a:rPr lang="en-US" altLang="en-US" sz="1800" kern="1200" dirty="0"/>
            <a:t>_</a:t>
          </a:r>
          <a:r>
            <a:rPr lang="zh-CN" altLang="en-US" sz="1800" kern="1200" dirty="0"/>
            <a:t>𝑛</a:t>
          </a:r>
          <a:r>
            <a:rPr lang="en-US" altLang="en-US" sz="1800" kern="1200" dirty="0"/>
            <a:t>}</a:t>
          </a:r>
          <a:endParaRPr lang="zh-CN" altLang="en-US" sz="1800" kern="1200" dirty="0"/>
        </a:p>
      </dsp:txBody>
      <dsp:txXfrm>
        <a:off x="1120546" y="699090"/>
        <a:ext cx="2535522" cy="1647814"/>
      </dsp:txXfrm>
    </dsp:sp>
    <dsp:sp modelId="{23A5E2F0-71F7-4002-B543-F9C5930E49EC}">
      <dsp:nvSpPr>
        <dsp:cNvPr id="0" name=""/>
        <dsp:cNvSpPr/>
      </dsp:nvSpPr>
      <dsp:spPr>
        <a:xfrm>
          <a:off x="17514" y="960587"/>
          <a:ext cx="1141323" cy="11413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300" kern="1200" dirty="0"/>
            <a:t>1</a:t>
          </a:r>
          <a:endParaRPr lang="zh-CN" altLang="en-US" sz="5300" kern="1200" dirty="0"/>
        </a:p>
      </dsp:txBody>
      <dsp:txXfrm>
        <a:off x="184657" y="1127730"/>
        <a:ext cx="807037" cy="807037"/>
      </dsp:txXfrm>
    </dsp:sp>
    <dsp:sp modelId="{104915FA-026E-46D1-A2D5-C41F79392470}">
      <dsp:nvSpPr>
        <dsp:cNvPr id="0" name=""/>
        <dsp:cNvSpPr/>
      </dsp:nvSpPr>
      <dsp:spPr>
        <a:xfrm>
          <a:off x="4622641" y="316925"/>
          <a:ext cx="3596220" cy="24121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285750" lvl="1" indent="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800" kern="1200" dirty="0"/>
            <a:t>每加入一条边</a:t>
          </a:r>
          <a:r>
            <a:rPr lang="en-US" altLang="en-US" sz="1800" kern="1200" dirty="0"/>
            <a:t>(</a:t>
          </a:r>
          <a:r>
            <a:rPr lang="zh-CN" altLang="en-US" sz="1800" kern="1200" dirty="0"/>
            <a:t>𝑢</a:t>
          </a:r>
          <a:r>
            <a:rPr lang="en-US" altLang="en-US" sz="1800" kern="1200" dirty="0"/>
            <a:t>,</a:t>
          </a:r>
          <a:r>
            <a:rPr lang="zh-CN" altLang="en-US" sz="1800" kern="1200" dirty="0"/>
            <a:t>𝑣</a:t>
          </a:r>
          <a:r>
            <a:rPr lang="en-US" altLang="en-US" sz="1800" kern="1200" dirty="0"/>
            <a:t>)</a:t>
          </a:r>
          <a:r>
            <a:rPr lang="zh-CN" altLang="en-US" sz="1800" kern="1200" dirty="0"/>
            <a:t>，就将𝑢所属的集合和𝑣所属的集合合并</a:t>
          </a:r>
        </a:p>
      </dsp:txBody>
      <dsp:txXfrm>
        <a:off x="5521696" y="678747"/>
        <a:ext cx="1852915" cy="1688500"/>
      </dsp:txXfrm>
    </dsp:sp>
    <dsp:sp modelId="{3B1AEBE4-A4CE-404B-BE84-4C8279353F35}">
      <dsp:nvSpPr>
        <dsp:cNvPr id="0" name=""/>
        <dsp:cNvSpPr/>
      </dsp:nvSpPr>
      <dsp:spPr>
        <a:xfrm>
          <a:off x="4571054" y="911682"/>
          <a:ext cx="1141323" cy="11413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300" kern="1200" dirty="0"/>
            <a:t>2</a:t>
          </a:r>
          <a:endParaRPr lang="zh-CN" altLang="en-US" sz="5300" kern="1200" dirty="0"/>
        </a:p>
      </dsp:txBody>
      <dsp:txXfrm>
        <a:off x="4738197" y="1078825"/>
        <a:ext cx="807037" cy="807037"/>
      </dsp:txXfrm>
    </dsp:sp>
    <dsp:sp modelId="{256EE5E0-C5E6-41CE-AF2D-D7B28286D46D}">
      <dsp:nvSpPr>
        <dsp:cNvPr id="0" name=""/>
        <dsp:cNvSpPr/>
      </dsp:nvSpPr>
      <dsp:spPr>
        <a:xfrm>
          <a:off x="8483934" y="279383"/>
          <a:ext cx="3179157" cy="248722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对于连通性查询</a:t>
          </a:r>
          <a:r>
            <a:rPr lang="en-US" altLang="en-US" sz="1800" kern="1200" dirty="0"/>
            <a:t>(</a:t>
          </a:r>
          <a:r>
            <a:rPr lang="zh-CN" altLang="en-US" sz="1800" kern="1200" dirty="0"/>
            <a:t>𝑢</a:t>
          </a:r>
          <a:r>
            <a:rPr lang="en-US" altLang="en-US" sz="1800" kern="1200" dirty="0"/>
            <a:t>,</a:t>
          </a:r>
          <a:r>
            <a:rPr lang="zh-CN" altLang="en-US" sz="1800" kern="1200" dirty="0"/>
            <a:t>𝑣</a:t>
          </a:r>
          <a:r>
            <a:rPr lang="en-US" altLang="en-US" sz="1800" kern="1200" dirty="0"/>
            <a:t>)</a:t>
          </a:r>
          <a:r>
            <a:rPr lang="zh-CN" altLang="en-US" sz="1800" kern="1200" dirty="0"/>
            <a:t>，只需查询𝑢和𝑣是否在同一集合中</a:t>
          </a:r>
        </a:p>
      </dsp:txBody>
      <dsp:txXfrm>
        <a:off x="9278724" y="652467"/>
        <a:ext cx="1549839" cy="1741060"/>
      </dsp:txXfrm>
    </dsp:sp>
    <dsp:sp modelId="{D00AB820-000A-473A-8120-B5F2995BEFF1}">
      <dsp:nvSpPr>
        <dsp:cNvPr id="0" name=""/>
        <dsp:cNvSpPr/>
      </dsp:nvSpPr>
      <dsp:spPr>
        <a:xfrm>
          <a:off x="8183093" y="942497"/>
          <a:ext cx="1141323" cy="11413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300" kern="1200" dirty="0"/>
            <a:t>3</a:t>
          </a:r>
          <a:endParaRPr lang="zh-CN" altLang="en-US" sz="5300" kern="1200" dirty="0"/>
        </a:p>
      </dsp:txBody>
      <dsp:txXfrm>
        <a:off x="8350236" y="1109640"/>
        <a:ext cx="807037" cy="807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556DC-50FF-4E3C-87DA-CDE871139005}">
      <dsp:nvSpPr>
        <dsp:cNvPr id="0" name=""/>
        <dsp:cNvSpPr/>
      </dsp:nvSpPr>
      <dsp:spPr>
        <a:xfrm>
          <a:off x="6685781" y="841502"/>
          <a:ext cx="2603343" cy="2568346"/>
        </a:xfrm>
        <a:prstGeom prst="rect">
          <a:avLst/>
        </a:prstGeom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3</a:t>
          </a:r>
          <a:endParaRPr lang="zh-CN" altLang="en-US" sz="3900" kern="1200" dirty="0"/>
        </a:p>
      </dsp:txBody>
      <dsp:txXfrm rot="16200000">
        <a:off x="7730651" y="1658823"/>
        <a:ext cx="2311511" cy="676869"/>
      </dsp:txXfrm>
    </dsp:sp>
    <dsp:sp modelId="{8D0E1BC6-015A-4F8A-BA56-61A731D77F49}">
      <dsp:nvSpPr>
        <dsp:cNvPr id="0" name=""/>
        <dsp:cNvSpPr/>
      </dsp:nvSpPr>
      <dsp:spPr>
        <a:xfrm>
          <a:off x="3354627" y="408250"/>
          <a:ext cx="3105628" cy="3000228"/>
        </a:xfrm>
        <a:prstGeom prst="rect">
          <a:avLst/>
        </a:prstGeom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228600" bIns="50800" numCol="1" spcCol="1270" anchor="ctr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2</a:t>
          </a:r>
          <a:endParaRPr lang="zh-CN" altLang="en-US" sz="4000" kern="1200" dirty="0"/>
        </a:p>
      </dsp:txBody>
      <dsp:txXfrm rot="16200000">
        <a:off x="4629736" y="1354621"/>
        <a:ext cx="2700205" cy="807463"/>
      </dsp:txXfrm>
    </dsp:sp>
    <dsp:sp modelId="{A4B44004-70BC-4DFF-ADE0-E26C31436425}">
      <dsp:nvSpPr>
        <dsp:cNvPr id="0" name=""/>
        <dsp:cNvSpPr/>
      </dsp:nvSpPr>
      <dsp:spPr>
        <a:xfrm>
          <a:off x="298289" y="16439"/>
          <a:ext cx="2720531" cy="3408478"/>
        </a:xfrm>
        <a:prstGeom prst="rect">
          <a:avLst/>
        </a:prstGeom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228600" bIns="50800" numCol="1" spcCol="1270" anchor="ctr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1</a:t>
          </a:r>
          <a:endParaRPr lang="zh-CN" altLang="en-US" sz="4000" kern="1200" dirty="0"/>
        </a:p>
      </dsp:txBody>
      <dsp:txXfrm rot="16200000">
        <a:off x="1064159" y="1196585"/>
        <a:ext cx="3067630" cy="707338"/>
      </dsp:txXfrm>
    </dsp:sp>
    <dsp:sp modelId="{88CCE850-6070-4A7E-AD14-9DBC59313ABB}">
      <dsp:nvSpPr>
        <dsp:cNvPr id="0" name=""/>
        <dsp:cNvSpPr/>
      </dsp:nvSpPr>
      <dsp:spPr>
        <a:xfrm>
          <a:off x="572196" y="0"/>
          <a:ext cx="1666247" cy="342491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对于平面上全部三角形构成的集合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ℝ</m:t>
                  </m:r>
                </m:e>
                <m:sup>
                  <m:r>
                    <a:rPr lang="en-US" sz="1800" kern="1200">
                      <a:latin typeface="Cambria Math" panose="02040503050406030204" pitchFamily="18" charset="0"/>
                    </a:rPr>
                    <m:t>6</m:t>
                  </m:r>
                </m:sup>
              </m:sSup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，三角形之间的全等关系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≅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及相似关系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均为等价关系；</a:t>
          </a:r>
          <a:endParaRPr lang="zh-CN" altLang="en-US" sz="1800" kern="1200" dirty="0"/>
        </a:p>
      </dsp:txBody>
      <dsp:txXfrm>
        <a:off x="572196" y="0"/>
        <a:ext cx="1666247" cy="3424918"/>
      </dsp:txXfrm>
    </dsp:sp>
    <dsp:sp modelId="{914464D3-4380-427A-954A-0493EE65A6F5}">
      <dsp:nvSpPr>
        <dsp:cNvPr id="0" name=""/>
        <dsp:cNvSpPr/>
      </dsp:nvSpPr>
      <dsp:spPr>
        <a:xfrm>
          <a:off x="3488404" y="408250"/>
          <a:ext cx="2232542" cy="301666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对于无向图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G</m:t>
              </m:r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1800" kern="1200">
                      <a:latin typeface="Cambria Math" panose="02040503050406030204" pitchFamily="18" charset="0"/>
                    </a:rPr>
                    <m:t>V</m:t>
                  </m:r>
                  <m:r>
                    <a:rPr lang="en-US" sz="1800" kern="1200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sz="1800" kern="1200">
                      <a:latin typeface="Cambria Math" panose="02040503050406030204" pitchFamily="18" charset="0"/>
                    </a:rPr>
                    <m:t>E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中的顶点构成的集合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V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，定义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代表顶点间的连通性，即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∀</m:t>
              </m:r>
              <m:r>
                <a:rPr lang="en-US" sz="1800" i="1" kern="1200">
                  <a:latin typeface="Cambria Math" panose="02040503050406030204" pitchFamily="18" charset="0"/>
                </a:rPr>
                <m:t>𝑢</m:t>
              </m:r>
              <m:r>
                <a:rPr lang="en-US" sz="1800" i="1" kern="1200">
                  <a:latin typeface="Cambria Math" panose="02040503050406030204" pitchFamily="18" charset="0"/>
                </a:rPr>
                <m:t>,</m:t>
              </m:r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  <m:r>
                <a:rPr lang="en-US" sz="1800" kern="1200">
                  <a:latin typeface="Cambria Math" panose="02040503050406030204" pitchFamily="18" charset="0"/>
                </a:rPr>
                <m:t>∈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V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当且仅当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</a:t>
          </a:r>
          <a:r>
            <a:rPr lang="zh-CN" alt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连通，则顶点间的连通性是一个等价关系</a:t>
          </a:r>
          <a:endParaRPr lang="zh-CN" altLang="en-US" sz="1800" kern="1200" dirty="0"/>
        </a:p>
      </dsp:txBody>
      <dsp:txXfrm>
        <a:off x="3488404" y="408250"/>
        <a:ext cx="2232542" cy="3016667"/>
      </dsp:txXfrm>
    </dsp:sp>
    <dsp:sp modelId="{2B158418-7775-4AF4-B930-01F95E14AFB2}">
      <dsp:nvSpPr>
        <dsp:cNvPr id="0" name=""/>
        <dsp:cNvSpPr/>
      </dsp:nvSpPr>
      <dsp:spPr>
        <a:xfrm>
          <a:off x="6867514" y="841502"/>
          <a:ext cx="1848392" cy="2583415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kern="1200" dirty="0"/>
        </a:p>
      </dsp:txBody>
      <dsp:txXfrm>
        <a:off x="6867514" y="841502"/>
        <a:ext cx="1848392" cy="2583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ABDDC-33BE-418E-8FF3-0C99091B7575}">
      <dsp:nvSpPr>
        <dsp:cNvPr id="0" name=""/>
        <dsp:cNvSpPr/>
      </dsp:nvSpPr>
      <dsp:spPr>
        <a:xfrm rot="10800000">
          <a:off x="2146810" y="395"/>
          <a:ext cx="7432585" cy="1098771"/>
        </a:xfrm>
        <a:prstGeom prst="homePlate">
          <a:avLst/>
        </a:prstGeom>
        <a:gradFill rotWithShape="0">
          <a:gsLst>
            <a:gs pos="100000">
              <a:srgbClr val="C00000"/>
            </a:gs>
            <a:gs pos="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不相交集维护某集合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关于等价关系</a:t>
          </a:r>
          <a14:m xmlns:a14="http://schemas.microsoft.com/office/drawing/2010/main">
            <m:oMath xmlns:m="http://schemas.openxmlformats.org/officeDocument/2006/math">
              <m:r>
                <a:rPr lang="en-US" sz="20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的商集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𝑋</m:t>
              </m:r>
              <m:r>
                <a:rPr lang="en-US" sz="2000" kern="1200">
                  <a:latin typeface="Cambria Math" panose="02040503050406030204" pitchFamily="18" charset="0"/>
                </a:rPr>
                <m:t>/∼</m:t>
              </m:r>
            </m:oMath>
          </a14:m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421503" y="395"/>
        <a:ext cx="7157892" cy="1098771"/>
      </dsp:txXfrm>
    </dsp:sp>
    <dsp:sp modelId="{66B2BDDA-909E-43B1-8409-10B4E784AA54}">
      <dsp:nvSpPr>
        <dsp:cNvPr id="0" name=""/>
        <dsp:cNvSpPr/>
      </dsp:nvSpPr>
      <dsp:spPr>
        <a:xfrm>
          <a:off x="1597424" y="395"/>
          <a:ext cx="1098771" cy="1098771"/>
        </a:xfrm>
        <a:prstGeom prst="ellipse">
          <a:avLst/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179B3F9-75CC-4A46-99E7-CFEC970AB0B4}">
      <dsp:nvSpPr>
        <dsp:cNvPr id="0" name=""/>
        <dsp:cNvSpPr/>
      </dsp:nvSpPr>
      <dsp:spPr>
        <a:xfrm rot="10800000">
          <a:off x="2146810" y="1382653"/>
          <a:ext cx="7432585" cy="1098771"/>
        </a:xfrm>
        <a:prstGeom prst="homePlate">
          <a:avLst/>
        </a:prstGeom>
        <a:gradFill rotWithShape="0">
          <a:gsLst>
            <a:gs pos="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</a:p>
      </dsp:txBody>
      <dsp:txXfrm rot="10800000">
        <a:off x="2421503" y="1382653"/>
        <a:ext cx="7157892" cy="1098771"/>
      </dsp:txXfrm>
    </dsp:sp>
    <dsp:sp modelId="{32043132-3B10-4912-A42A-5EE67ED0BE1F}">
      <dsp:nvSpPr>
        <dsp:cNvPr id="0" name=""/>
        <dsp:cNvSpPr/>
      </dsp:nvSpPr>
      <dsp:spPr>
        <a:xfrm>
          <a:off x="1597424" y="1382653"/>
          <a:ext cx="1098771" cy="1098771"/>
        </a:xfrm>
        <a:prstGeom prst="ellipse">
          <a:avLst/>
        </a:prstGeom>
        <a:gradFill rotWithShape="0">
          <a:gsLst>
            <a:gs pos="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1CAD660-03BB-4421-9FE5-579952C08C52}">
      <dsp:nvSpPr>
        <dsp:cNvPr id="0" name=""/>
        <dsp:cNvSpPr/>
      </dsp:nvSpPr>
      <dsp:spPr>
        <a:xfrm rot="10800000">
          <a:off x="2146810" y="2764910"/>
          <a:ext cx="7432585" cy="1098771"/>
        </a:xfrm>
        <a:prstGeom prst="homePlate">
          <a:avLst/>
        </a:prstGeom>
        <a:gradFill rotWithShape="0">
          <a:gsLst>
            <a:gs pos="0">
              <a:srgbClr val="FF6600"/>
            </a:gs>
            <a:gs pos="100000">
              <a:srgbClr val="FF9933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等价性的查询对应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操作。若要查询两元素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𝑥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𝑦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的等价性，只需判断是否有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Find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Find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𝑦</m:t>
                  </m:r>
                </m:e>
              </m:d>
            </m:oMath>
          </a14:m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421503" y="2764910"/>
        <a:ext cx="7157892" cy="1098771"/>
      </dsp:txXfrm>
    </dsp:sp>
    <dsp:sp modelId="{B7CE8204-D394-4534-B459-B6D22E50E54A}">
      <dsp:nvSpPr>
        <dsp:cNvPr id="0" name=""/>
        <dsp:cNvSpPr/>
      </dsp:nvSpPr>
      <dsp:spPr>
        <a:xfrm>
          <a:off x="1597424" y="2764910"/>
          <a:ext cx="1098771" cy="1098771"/>
        </a:xfrm>
        <a:prstGeom prst="ellipse">
          <a:avLst/>
        </a:prstGeom>
        <a:gradFill rotWithShape="0">
          <a:gsLst>
            <a:gs pos="0">
              <a:srgbClr val="FF6600"/>
            </a:gs>
            <a:gs pos="100000">
              <a:srgbClr val="FF66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2C841-E6FB-4421-98C7-4B46102674C4}">
      <dsp:nvSpPr>
        <dsp:cNvPr id="0" name=""/>
        <dsp:cNvSpPr/>
      </dsp:nvSpPr>
      <dsp:spPr>
        <a:xfrm>
          <a:off x="2534" y="357362"/>
          <a:ext cx="1994987" cy="148801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初始时，所有结点均不相连，结点的秩均为</a:t>
          </a:r>
          <a:r>
            <a:rPr lang="en-US" sz="1800" b="1" kern="1200" dirty="0"/>
            <a:t>0</a:t>
          </a:r>
          <a:endParaRPr lang="zh-CN" altLang="en-US" sz="1800" b="1" kern="1200" dirty="0"/>
        </a:p>
      </dsp:txBody>
      <dsp:txXfrm>
        <a:off x="46117" y="400945"/>
        <a:ext cx="1907821" cy="1400850"/>
      </dsp:txXfrm>
    </dsp:sp>
    <dsp:sp modelId="{5302F708-AC33-462D-9622-86DC2B4053B7}">
      <dsp:nvSpPr>
        <dsp:cNvPr id="0" name=""/>
        <dsp:cNvSpPr/>
      </dsp:nvSpPr>
      <dsp:spPr>
        <a:xfrm>
          <a:off x="2173080" y="853992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173080" y="952943"/>
        <a:ext cx="296056" cy="296854"/>
      </dsp:txXfrm>
    </dsp:sp>
    <dsp:sp modelId="{86C14BB6-349E-4AAB-8759-2C7EB8AA3B3C}">
      <dsp:nvSpPr>
        <dsp:cNvPr id="0" name=""/>
        <dsp:cNvSpPr/>
      </dsp:nvSpPr>
      <dsp:spPr>
        <a:xfrm>
          <a:off x="2795516" y="318550"/>
          <a:ext cx="2117898" cy="1565641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      Union(5, 1)</a:t>
          </a:r>
          <a:r>
            <a:rPr lang="zh-CN" altLang="en-US" sz="1800" b="1" kern="1200" dirty="0"/>
            <a:t>时，两结点具有相同的秩，此时将</a:t>
          </a:r>
          <a:r>
            <a:rPr lang="en-US" sz="1800" b="1" kern="1200" dirty="0"/>
            <a:t>5</a:t>
          </a:r>
          <a:r>
            <a:rPr lang="zh-CN" altLang="en-US" sz="1800" b="1" kern="1200" dirty="0"/>
            <a:t>合并到</a:t>
          </a:r>
          <a:r>
            <a:rPr lang="en-US" sz="1800" b="1" kern="1200" dirty="0"/>
            <a:t>1</a:t>
          </a:r>
          <a:r>
            <a:rPr lang="zh-CN" altLang="en-US" sz="1800" b="1" kern="1200" dirty="0"/>
            <a:t>，并将结点的秩置为</a:t>
          </a:r>
          <a:r>
            <a:rPr lang="en-US" sz="1800" b="1" kern="1200" dirty="0"/>
            <a:t>1</a:t>
          </a:r>
          <a:endParaRPr lang="zh-CN" altLang="en-US" sz="1800" b="1" kern="1200" dirty="0"/>
        </a:p>
      </dsp:txBody>
      <dsp:txXfrm>
        <a:off x="2841372" y="364406"/>
        <a:ext cx="2026186" cy="1473929"/>
      </dsp:txXfrm>
    </dsp:sp>
    <dsp:sp modelId="{DCF0EF26-150B-4CE8-90DF-26F103961FC2}">
      <dsp:nvSpPr>
        <dsp:cNvPr id="0" name=""/>
        <dsp:cNvSpPr/>
      </dsp:nvSpPr>
      <dsp:spPr>
        <a:xfrm>
          <a:off x="5088973" y="853992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088973" y="952943"/>
        <a:ext cx="296056" cy="296854"/>
      </dsp:txXfrm>
    </dsp:sp>
    <dsp:sp modelId="{668D387F-C8E1-45B8-8589-D72DA913DF52}">
      <dsp:nvSpPr>
        <dsp:cNvPr id="0" name=""/>
        <dsp:cNvSpPr/>
      </dsp:nvSpPr>
      <dsp:spPr>
        <a:xfrm>
          <a:off x="5711409" y="318550"/>
          <a:ext cx="1994987" cy="156564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      Union(6, 5)</a:t>
          </a:r>
          <a:r>
            <a:rPr lang="zh-CN" altLang="en-US" sz="1800" b="1" kern="1200" dirty="0"/>
            <a:t>时，两棵秩为</a:t>
          </a:r>
          <a:r>
            <a:rPr lang="en-US" sz="1800" b="1" kern="1200" dirty="0"/>
            <a:t>1</a:t>
          </a:r>
          <a:r>
            <a:rPr lang="zh-CN" altLang="en-US" sz="1800" b="1" kern="1200" dirty="0"/>
            <a:t>的树合并成为一棵秩为</a:t>
          </a:r>
          <a:r>
            <a:rPr lang="en-US" sz="1800" b="1" kern="1200" dirty="0"/>
            <a:t>2</a:t>
          </a:r>
          <a:r>
            <a:rPr lang="zh-CN" altLang="en-US" sz="1800" b="1" kern="1200" dirty="0"/>
            <a:t>的树</a:t>
          </a:r>
        </a:p>
      </dsp:txBody>
      <dsp:txXfrm>
        <a:off x="5757265" y="364406"/>
        <a:ext cx="1903275" cy="1473929"/>
      </dsp:txXfrm>
    </dsp:sp>
    <dsp:sp modelId="{DB5C6C20-D58F-49D4-AF16-37B0837DC967}">
      <dsp:nvSpPr>
        <dsp:cNvPr id="0" name=""/>
        <dsp:cNvSpPr/>
      </dsp:nvSpPr>
      <dsp:spPr>
        <a:xfrm rot="5417173">
          <a:off x="6593228" y="1839507"/>
          <a:ext cx="221503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6555718" y="1976134"/>
        <a:ext cx="296854" cy="155052"/>
      </dsp:txXfrm>
    </dsp:sp>
    <dsp:sp modelId="{53250837-522E-479D-8B09-58C8FC069EEB}">
      <dsp:nvSpPr>
        <dsp:cNvPr id="0" name=""/>
        <dsp:cNvSpPr/>
      </dsp:nvSpPr>
      <dsp:spPr>
        <a:xfrm>
          <a:off x="5701673" y="2302117"/>
          <a:ext cx="1994987" cy="149625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      Union(3, 6)</a:t>
          </a:r>
          <a:r>
            <a:rPr lang="zh-CN" altLang="en-US" sz="1800" b="1" kern="1200" dirty="0"/>
            <a:t>时，首先执行的</a:t>
          </a:r>
          <a:r>
            <a:rPr lang="en-US" sz="1800" b="1" kern="1200" dirty="0"/>
            <a:t>Find(6)</a:t>
          </a:r>
          <a:r>
            <a:rPr lang="zh-CN" altLang="en-US" sz="1800" b="1" kern="1200" dirty="0"/>
            <a:t>进行了路径压缩，将</a:t>
          </a:r>
          <a:r>
            <a:rPr lang="en-US" sz="1800" b="1" kern="1200" dirty="0"/>
            <a:t>6</a:t>
          </a:r>
          <a:r>
            <a:rPr lang="zh-CN" altLang="en-US" sz="1800" b="1" kern="1200" dirty="0"/>
            <a:t>直接连接至</a:t>
          </a:r>
          <a:r>
            <a:rPr lang="en-US" sz="1800" b="1" kern="1200" dirty="0"/>
            <a:t>1</a:t>
          </a:r>
          <a:endParaRPr lang="zh-CN" altLang="en-US" sz="1800" b="1" kern="1200" dirty="0"/>
        </a:p>
      </dsp:txBody>
      <dsp:txXfrm>
        <a:off x="5745497" y="2345941"/>
        <a:ext cx="1907339" cy="1408604"/>
      </dsp:txXfrm>
    </dsp:sp>
    <dsp:sp modelId="{E36EBA2C-88D0-43FF-B016-C2C8333A3244}">
      <dsp:nvSpPr>
        <dsp:cNvPr id="0" name=""/>
        <dsp:cNvSpPr/>
      </dsp:nvSpPr>
      <dsp:spPr>
        <a:xfrm rot="10800000">
          <a:off x="5103177" y="2802865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 rot="10800000">
        <a:off x="5230058" y="2901816"/>
        <a:ext cx="296056" cy="296854"/>
      </dsp:txXfrm>
    </dsp:sp>
    <dsp:sp modelId="{C3627484-B0DE-48D7-B3A6-CCA9E7A36CC0}">
      <dsp:nvSpPr>
        <dsp:cNvPr id="0" name=""/>
        <dsp:cNvSpPr/>
      </dsp:nvSpPr>
      <dsp:spPr>
        <a:xfrm>
          <a:off x="2908692" y="2302117"/>
          <a:ext cx="1994987" cy="1496252"/>
        </a:xfrm>
        <a:prstGeom prst="roundRect">
          <a:avLst>
            <a:gd name="adj" fmla="val 10000"/>
          </a:avLst>
        </a:prstGeom>
        <a:solidFill>
          <a:srgbClr val="FF993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合并操作将两棵秩为</a:t>
          </a:r>
          <a:r>
            <a:rPr lang="en-US" sz="1800" b="1" kern="1200" dirty="0"/>
            <a:t>2</a:t>
          </a:r>
          <a:r>
            <a:rPr lang="zh-CN" altLang="en-US" sz="1800" b="1" kern="1200" dirty="0"/>
            <a:t>的树合并成一棵秩为</a:t>
          </a:r>
          <a:r>
            <a:rPr lang="en-US" sz="1800" b="1" kern="1200" dirty="0"/>
            <a:t>3</a:t>
          </a:r>
          <a:r>
            <a:rPr lang="zh-CN" altLang="en-US" sz="1800" b="1" kern="1200" dirty="0"/>
            <a:t>的树</a:t>
          </a:r>
        </a:p>
      </dsp:txBody>
      <dsp:txXfrm>
        <a:off x="2952516" y="2345941"/>
        <a:ext cx="1907339" cy="1408604"/>
      </dsp:txXfrm>
    </dsp:sp>
    <dsp:sp modelId="{C7586C78-708F-4E92-A6F0-45DFA4A09890}">
      <dsp:nvSpPr>
        <dsp:cNvPr id="0" name=""/>
        <dsp:cNvSpPr/>
      </dsp:nvSpPr>
      <dsp:spPr>
        <a:xfrm rot="10800000">
          <a:off x="2310195" y="2802865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rgbClr val="FF9933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 rot="10800000">
        <a:off x="2437076" y="2901816"/>
        <a:ext cx="296056" cy="296854"/>
      </dsp:txXfrm>
    </dsp:sp>
    <dsp:sp modelId="{FA0D5121-BCB2-49FE-A334-8B78C0CA6CCA}">
      <dsp:nvSpPr>
        <dsp:cNvPr id="0" name=""/>
        <dsp:cNvSpPr/>
      </dsp:nvSpPr>
      <dsp:spPr>
        <a:xfrm>
          <a:off x="115710" y="2302117"/>
          <a:ext cx="1994987" cy="149625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树有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𝟐</m:t>
                  </m:r>
                </m:e>
                <m:sup>
                  <m:r>
                    <a:rPr lang="en-US" sz="1800" b="1" i="1" kern="1200">
                      <a:latin typeface="Cambria Math" panose="02040503050406030204" pitchFamily="18" charset="0"/>
                    </a:rPr>
                    <m:t>𝟑</m:t>
                  </m:r>
                </m:sup>
              </m:sSup>
              <m:r>
                <a:rPr lang="en-US" sz="1800" b="1" kern="1200">
                  <a:latin typeface="Cambria Math" panose="02040503050406030204" pitchFamily="18" charset="0"/>
                </a:rPr>
                <m:t>=</m:t>
              </m:r>
              <m:r>
                <a:rPr lang="en-US" sz="1800" b="1" i="1" kern="1200">
                  <a:latin typeface="Cambria Math" panose="02040503050406030204" pitchFamily="18" charset="0"/>
                </a:rPr>
                <m:t>𝟖</m:t>
              </m:r>
            </m:oMath>
          </a14:m>
          <a:r>
            <a:rPr lang="zh-CN" altLang="en-US" sz="1800" b="1" kern="1200" dirty="0"/>
            <a:t>个结点，在可能出现的秩为</a:t>
          </a:r>
          <a:r>
            <a:rPr lang="en-US" sz="1800" b="1" kern="1200" dirty="0"/>
            <a:t>3</a:t>
          </a:r>
          <a:r>
            <a:rPr lang="zh-CN" altLang="en-US" sz="1800" b="1" kern="1200" dirty="0"/>
            <a:t>的树中是结点数目最少的</a:t>
          </a:r>
        </a:p>
      </dsp:txBody>
      <dsp:txXfrm>
        <a:off x="159534" y="2345941"/>
        <a:ext cx="1907339" cy="1408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48403-F273-4BB4-BDE5-2488CE1D2F28}">
      <dsp:nvSpPr>
        <dsp:cNvPr id="0" name=""/>
        <dsp:cNvSpPr/>
      </dsp:nvSpPr>
      <dsp:spPr>
        <a:xfrm>
          <a:off x="3706700" y="756245"/>
          <a:ext cx="778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8733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4075833" y="798898"/>
        <a:ext cx="40466" cy="6132"/>
      </dsp:txXfrm>
    </dsp:sp>
    <dsp:sp modelId="{0F528112-D38E-4EE7-B428-BE19EB3F0E32}">
      <dsp:nvSpPr>
        <dsp:cNvPr id="0" name=""/>
        <dsp:cNvSpPr/>
      </dsp:nvSpPr>
      <dsp:spPr>
        <a:xfrm>
          <a:off x="749673" y="2807"/>
          <a:ext cx="2958827" cy="1598315"/>
        </a:xfrm>
        <a:prstGeom prst="rect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      Union</a:t>
          </a:r>
          <a:r>
            <a:rPr lang="zh-CN" altLang="en-US" sz="1800" b="1" kern="1200" dirty="0"/>
            <a:t>操作分为找到根结点的</a:t>
          </a:r>
          <a:r>
            <a:rPr lang="en-US" sz="1800" b="1" kern="1200" dirty="0"/>
            <a:t>Find</a:t>
          </a:r>
          <a:r>
            <a:rPr lang="zh-CN" altLang="en-US" sz="1800" b="1" kern="1200" dirty="0"/>
            <a:t>操作和将两棵已知根结点的子树合并的操作，将后者称为</a:t>
          </a:r>
          <a:r>
            <a:rPr lang="en-US" sz="1800" b="1" kern="1200" dirty="0"/>
            <a:t>Link</a:t>
          </a:r>
          <a:r>
            <a:rPr lang="zh-CN" altLang="en-US" sz="1800" b="1" kern="1200" dirty="0"/>
            <a:t>操作。</a:t>
          </a:r>
          <a:endParaRPr lang="en-US" altLang="zh-CN" sz="1800" b="1" kern="1200" dirty="0"/>
        </a:p>
      </dsp:txBody>
      <dsp:txXfrm>
        <a:off x="749673" y="2807"/>
        <a:ext cx="2958827" cy="1598315"/>
      </dsp:txXfrm>
    </dsp:sp>
    <dsp:sp modelId="{B702577F-6E13-4BB5-A5F5-88E0EEB50BF9}">
      <dsp:nvSpPr>
        <dsp:cNvPr id="0" name=""/>
        <dsp:cNvSpPr/>
      </dsp:nvSpPr>
      <dsp:spPr>
        <a:xfrm>
          <a:off x="7726356" y="756245"/>
          <a:ext cx="582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2087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8002082" y="798898"/>
        <a:ext cx="30634" cy="6132"/>
      </dsp:txXfrm>
    </dsp:sp>
    <dsp:sp modelId="{41405B54-29DD-4837-83A8-DFAA8818F784}">
      <dsp:nvSpPr>
        <dsp:cNvPr id="0" name=""/>
        <dsp:cNvSpPr/>
      </dsp:nvSpPr>
      <dsp:spPr>
        <a:xfrm>
          <a:off x="4517834" y="2807"/>
          <a:ext cx="3210322" cy="1598315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由于一个</a:t>
          </a:r>
          <a:r>
            <a:rPr lang="en-US" sz="1800" b="1" kern="1200" dirty="0"/>
            <a:t>Union</a:t>
          </a:r>
          <a:r>
            <a:rPr lang="zh-CN" altLang="en-US" sz="1800" b="1" kern="1200" dirty="0"/>
            <a:t>操作仅包含常数个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操作，因此</a:t>
          </a:r>
          <a:r>
            <a:rPr lang="en-US" sz="1800" b="1" kern="1200" dirty="0"/>
            <a:t>Union</a:t>
          </a:r>
          <a:r>
            <a:rPr lang="zh-CN" altLang="en-US" sz="1800" b="1" kern="1200" dirty="0"/>
            <a:t>操作的均摊时间复杂度与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操作的时间复杂度相同。</a:t>
          </a:r>
        </a:p>
      </dsp:txBody>
      <dsp:txXfrm>
        <a:off x="4517834" y="2807"/>
        <a:ext cx="3210322" cy="1598315"/>
      </dsp:txXfrm>
    </dsp:sp>
    <dsp:sp modelId="{A1765447-7B5D-4392-8D33-368B42584274}">
      <dsp:nvSpPr>
        <dsp:cNvPr id="0" name=""/>
        <dsp:cNvSpPr/>
      </dsp:nvSpPr>
      <dsp:spPr>
        <a:xfrm>
          <a:off x="2253501" y="1599322"/>
          <a:ext cx="7525013" cy="455628"/>
        </a:xfrm>
        <a:custGeom>
          <a:avLst/>
          <a:gdLst/>
          <a:ahLst/>
          <a:cxnLst/>
          <a:rect l="0" t="0" r="0" b="0"/>
          <a:pathLst>
            <a:path>
              <a:moveTo>
                <a:pt x="7525013" y="0"/>
              </a:moveTo>
              <a:lnTo>
                <a:pt x="7525013" y="244914"/>
              </a:lnTo>
              <a:lnTo>
                <a:pt x="0" y="244914"/>
              </a:lnTo>
              <a:lnTo>
                <a:pt x="0" y="455628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5827490" y="1824070"/>
        <a:ext cx="377035" cy="6132"/>
      </dsp:txXfrm>
    </dsp:sp>
    <dsp:sp modelId="{9D85053E-7D50-45AB-BA66-CF5716CE0E76}">
      <dsp:nvSpPr>
        <dsp:cNvPr id="0" name=""/>
        <dsp:cNvSpPr/>
      </dsp:nvSpPr>
      <dsp:spPr>
        <a:xfrm>
          <a:off x="8340843" y="2807"/>
          <a:ext cx="2875342" cy="159831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根据均摊分析方法，使用聚合法，考虑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𝒎</m:t>
              </m:r>
            </m:oMath>
          </a14:m>
          <a:r>
            <a:rPr lang="zh-CN" altLang="en-US" sz="1800" b="1" kern="1200" dirty="0"/>
            <a:t>个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操作构成的操作序列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𝜶</m:t>
              </m:r>
              <m:r>
                <a:rPr lang="en-US" sz="1800" b="1" kern="120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𝜶</m:t>
                      </m:r>
                    </m:e>
                    <m:sub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  <m:r>
                    <a:rPr lang="en-US" sz="1800" b="1" kern="1200">
                      <a:latin typeface="Cambria Math" panose="02040503050406030204" pitchFamily="18" charset="0"/>
                    </a:rPr>
                    <m:t>,…,</m:t>
                  </m:r>
                  <m:sSub>
                    <m:sSubPr>
                      <m:ctrlPr>
                        <a:rPr lang="en-US" sz="18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𝜶</m:t>
                      </m:r>
                    </m:e>
                    <m:sub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𝒎</m:t>
                      </m:r>
                    </m:sub>
                  </m:sSub>
                </m:e>
              </m:d>
            </m:oMath>
          </a14:m>
          <a:r>
            <a:rPr lang="zh-CN" altLang="en-US" sz="1800" b="1" kern="1200" dirty="0"/>
            <a:t>的总时间复杂度。</a:t>
          </a:r>
        </a:p>
      </dsp:txBody>
      <dsp:txXfrm>
        <a:off x="8340843" y="2807"/>
        <a:ext cx="2875342" cy="1598315"/>
      </dsp:txXfrm>
    </dsp:sp>
    <dsp:sp modelId="{0C0BD814-9B38-459C-B10C-F534403449A7}">
      <dsp:nvSpPr>
        <dsp:cNvPr id="0" name=""/>
        <dsp:cNvSpPr/>
      </dsp:nvSpPr>
      <dsp:spPr>
        <a:xfrm>
          <a:off x="3722444" y="2840789"/>
          <a:ext cx="7182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8263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4062854" y="2883442"/>
        <a:ext cx="37443" cy="6132"/>
      </dsp:txXfrm>
    </dsp:sp>
    <dsp:sp modelId="{CC833469-EFB8-4203-8338-572298417575}">
      <dsp:nvSpPr>
        <dsp:cNvPr id="0" name=""/>
        <dsp:cNvSpPr/>
      </dsp:nvSpPr>
      <dsp:spPr>
        <a:xfrm>
          <a:off x="782758" y="2087351"/>
          <a:ext cx="2941485" cy="1598315"/>
        </a:xfrm>
        <a:prstGeom prst="rect">
          <a:avLst/>
        </a:prstGeom>
        <a:solidFill>
          <a:srgbClr val="FF66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       定义时刻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为执行完前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个操作时，不相交集的状态。</a:t>
          </a:r>
        </a:p>
      </dsp:txBody>
      <dsp:txXfrm>
        <a:off x="782758" y="2087351"/>
        <a:ext cx="2941485" cy="1598315"/>
      </dsp:txXfrm>
    </dsp:sp>
    <dsp:sp modelId="{536E972F-F321-4F28-9CC3-0E80A6DA1B8E}">
      <dsp:nvSpPr>
        <dsp:cNvPr id="0" name=""/>
        <dsp:cNvSpPr/>
      </dsp:nvSpPr>
      <dsp:spPr>
        <a:xfrm>
          <a:off x="4473107" y="2087351"/>
          <a:ext cx="3132351" cy="1598315"/>
        </a:xfrm>
        <a:prstGeom prst="rect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算法执行过程中结点的秩动态变化，定义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800" b="1" i="1" kern="1200"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</m:oMath>
          </a14:m>
          <a:r>
            <a:rPr lang="zh-CN" altLang="en-US" sz="1800" b="1" kern="1200" dirty="0"/>
            <a:t>为结点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𝒗</m:t>
              </m:r>
            </m:oMath>
          </a14:m>
          <a:r>
            <a:rPr lang="zh-CN" altLang="en-US" sz="1800" b="1" kern="1200" dirty="0"/>
            <a:t>在时刻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的秩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𝒗</m:t>
              </m:r>
              <m:r>
                <a:rPr lang="en-US" sz="1800" b="1" kern="1200">
                  <a:latin typeface="Cambria Math" panose="02040503050406030204" pitchFamily="18" charset="0"/>
                </a:rPr>
                <m:t>.</m:t>
              </m:r>
              <m:r>
                <a:rPr lang="en-US" sz="1800" b="1" i="1" kern="1200">
                  <a:latin typeface="Cambria Math" panose="02040503050406030204" pitchFamily="18" charset="0"/>
                </a:rPr>
                <m:t>𝒓𝒂𝒏𝒌</m:t>
              </m:r>
            </m:oMath>
          </a14:m>
          <a:r>
            <a:rPr lang="zh-CN" altLang="en-US" sz="1800" b="1" kern="1200" dirty="0"/>
            <a:t>，定义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 smtClean="0">
                  <a:latin typeface="Cambria Math" panose="02040503050406030204" pitchFamily="18" charset="0"/>
                </a:rPr>
                <m:t>𝑹</m:t>
              </m:r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  <m:box>
                <m:box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boxPr>
                <m:e>
                  <m:r>
                    <a:rPr lang="en-US" sz="1800" b="1" kern="1200">
                      <a:latin typeface="Cambria Math" panose="02040503050406030204" pitchFamily="18" charset="0"/>
                    </a:rPr>
                    <m:t>:=</m:t>
                  </m:r>
                </m:e>
              </m:box>
              <m:sSub>
                <m:sSub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800" b="1" i="1" kern="1200">
                      <a:latin typeface="Cambria Math" panose="02040503050406030204" pitchFamily="18" charset="0"/>
                    </a:rPr>
                    <m:t>𝒎</m:t>
                  </m:r>
                </m:sub>
              </m:sSub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</m:oMath>
          </a14:m>
          <a:r>
            <a:rPr lang="zh-CN" altLang="en-US" sz="1800" b="1" kern="1200" dirty="0"/>
            <a:t>。</a:t>
          </a:r>
        </a:p>
      </dsp:txBody>
      <dsp:txXfrm>
        <a:off x="4473107" y="2087351"/>
        <a:ext cx="3132351" cy="15983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05D30-093E-4E67-8516-DACF78A06C4E}">
      <dsp:nvSpPr>
        <dsp:cNvPr id="0" name=""/>
        <dsp:cNvSpPr/>
      </dsp:nvSpPr>
      <dsp:spPr>
        <a:xfrm>
          <a:off x="235815" y="19481"/>
          <a:ext cx="1447592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-655438" y="910736"/>
        <a:ext cx="2072027" cy="289518"/>
      </dsp:txXfrm>
    </dsp:sp>
    <dsp:sp modelId="{FDA03569-61AC-4C1B-B3DE-06AB8D9A6ADD}">
      <dsp:nvSpPr>
        <dsp:cNvPr id="0" name=""/>
        <dsp:cNvSpPr/>
      </dsp:nvSpPr>
      <dsp:spPr>
        <a:xfrm>
          <a:off x="557848" y="19481"/>
          <a:ext cx="1078456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命题显然对时刻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0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成立，此时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∀</m:t>
              </m:r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  <m:r>
                <a:rPr lang="en-US" sz="1800" kern="120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0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a:rPr lang="en-US" sz="1800" i="1" kern="1200">
                  <a:latin typeface="Cambria Math" panose="02040503050406030204" pitchFamily="18" charset="0"/>
                </a:rPr>
                <m:t>0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557848" y="19481"/>
        <a:ext cx="1078456" cy="2526862"/>
      </dsp:txXfrm>
    </dsp:sp>
    <dsp:sp modelId="{088BEB8C-19CC-4934-96C2-4608A30EB686}">
      <dsp:nvSpPr>
        <dsp:cNvPr id="0" name=""/>
        <dsp:cNvSpPr/>
      </dsp:nvSpPr>
      <dsp:spPr>
        <a:xfrm>
          <a:off x="1652066" y="0"/>
          <a:ext cx="3185341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934586" y="717479"/>
        <a:ext cx="2072027" cy="637068"/>
      </dsp:txXfrm>
    </dsp:sp>
    <dsp:sp modelId="{A22CC0D6-F413-47A2-8DF4-1779807E4EA3}">
      <dsp:nvSpPr>
        <dsp:cNvPr id="0" name=""/>
        <dsp:cNvSpPr/>
      </dsp:nvSpPr>
      <dsp:spPr>
        <a:xfrm rot="5400000">
          <a:off x="1506649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E3DA63-34F2-4A67-A2F5-E7FF411E92FA}">
      <dsp:nvSpPr>
        <dsp:cNvPr id="0" name=""/>
        <dsp:cNvSpPr/>
      </dsp:nvSpPr>
      <dsp:spPr>
        <a:xfrm>
          <a:off x="2195662" y="0"/>
          <a:ext cx="2373079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若命题对时刻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𝑡</m:t>
              </m:r>
              <m:r>
                <a:rPr lang="en-US" sz="1600" i="1" kern="1200">
                  <a:latin typeface="Cambria Math" panose="02040503050406030204" pitchFamily="18" charset="0"/>
                </a:rPr>
                <m:t>−1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成立，若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𝛼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是将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𝑢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合并到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Link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操作，则只有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的秩会改变，且仅新增了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𝑣</m:t>
                  </m:r>
                  <m:r>
                    <a:rPr lang="en-US" sz="16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i="1" kern="120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这一对父子关系，考察算法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9-5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6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2195662" y="0"/>
        <a:ext cx="2373079" cy="2526862"/>
      </dsp:txXfrm>
    </dsp:sp>
    <dsp:sp modelId="{C0A5AD5A-8441-48B0-9545-F389269B6F2B}">
      <dsp:nvSpPr>
        <dsp:cNvPr id="0" name=""/>
        <dsp:cNvSpPr/>
      </dsp:nvSpPr>
      <dsp:spPr>
        <a:xfrm>
          <a:off x="4872257" y="0"/>
          <a:ext cx="3465751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4182818" y="689438"/>
        <a:ext cx="2072027" cy="693150"/>
      </dsp:txXfrm>
    </dsp:sp>
    <dsp:sp modelId="{78CF28D3-37C3-4B4A-A415-B5BECD1B7EF0}">
      <dsp:nvSpPr>
        <dsp:cNvPr id="0" name=""/>
        <dsp:cNvSpPr/>
      </dsp:nvSpPr>
      <dsp:spPr>
        <a:xfrm rot="5400000">
          <a:off x="4719010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7F51CA-A1A7-430E-8F34-AB89D9618AAD}">
      <dsp:nvSpPr>
        <dsp:cNvPr id="0" name=""/>
        <dsp:cNvSpPr/>
      </dsp:nvSpPr>
      <dsp:spPr>
        <a:xfrm>
          <a:off x="5451605" y="0"/>
          <a:ext cx="2581984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𝛼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操作，则每个合并到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的结点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𝑤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𝑡</m:t>
              </m:r>
              <m:r>
                <a:rPr lang="en-US" sz="1800" i="1" kern="1200">
                  <a:latin typeface="Cambria Math" panose="02040503050406030204" pitchFamily="18" charset="0"/>
                </a:rPr>
                <m:t>−1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时刻均为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的后代，由归纳假设可知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5451605" y="0"/>
        <a:ext cx="2581984" cy="2526862"/>
      </dsp:txXfrm>
    </dsp:sp>
    <dsp:sp modelId="{D65B7F33-3D7D-4240-B033-AF56F2202303}">
      <dsp:nvSpPr>
        <dsp:cNvPr id="0" name=""/>
        <dsp:cNvSpPr/>
      </dsp:nvSpPr>
      <dsp:spPr>
        <a:xfrm>
          <a:off x="8365027" y="0"/>
          <a:ext cx="1716417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7500655" y="864371"/>
        <a:ext cx="2072027" cy="343283"/>
      </dsp:txXfrm>
    </dsp:sp>
    <dsp:sp modelId="{D2D26D5E-E698-42EF-900B-A461B02A6B7D}">
      <dsp:nvSpPr>
        <dsp:cNvPr id="0" name=""/>
        <dsp:cNvSpPr/>
      </dsp:nvSpPr>
      <dsp:spPr>
        <a:xfrm rot="5400000">
          <a:off x="8235387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DF5324-B500-4AD3-B50B-D2E45E87D749}">
      <dsp:nvSpPr>
        <dsp:cNvPr id="0" name=""/>
        <dsp:cNvSpPr/>
      </dsp:nvSpPr>
      <dsp:spPr>
        <a:xfrm>
          <a:off x="8721335" y="0"/>
          <a:ext cx="1278731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由引理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9.2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≥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8721335" y="0"/>
        <a:ext cx="1278731" cy="2526862"/>
      </dsp:txXfrm>
    </dsp:sp>
    <dsp:sp modelId="{2B8FCE4B-333B-4797-9032-93530CD2E5E3}">
      <dsp:nvSpPr>
        <dsp:cNvPr id="0" name=""/>
        <dsp:cNvSpPr/>
      </dsp:nvSpPr>
      <dsp:spPr>
        <a:xfrm>
          <a:off x="10090414" y="0"/>
          <a:ext cx="2101585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9264559" y="825855"/>
        <a:ext cx="2072027" cy="420317"/>
      </dsp:txXfrm>
    </dsp:sp>
    <dsp:sp modelId="{629D85D5-8AA9-446A-B2BC-1A37FF4272D5}">
      <dsp:nvSpPr>
        <dsp:cNvPr id="0" name=""/>
        <dsp:cNvSpPr/>
      </dsp:nvSpPr>
      <dsp:spPr>
        <a:xfrm rot="5400000">
          <a:off x="9959382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6F2F9A-AF4B-4BD8-BA5E-13DCB1E58CA2}">
      <dsp:nvSpPr>
        <dsp:cNvPr id="0" name=""/>
        <dsp:cNvSpPr/>
      </dsp:nvSpPr>
      <dsp:spPr>
        <a:xfrm>
          <a:off x="10495831" y="0"/>
          <a:ext cx="1565681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考察算法的执行过程可知只有根结点的秩会改变，故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。因此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95831" y="0"/>
        <a:ext cx="1565681" cy="2526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48B32-F83C-4E2D-8358-6F83DBC0D372}">
      <dsp:nvSpPr>
        <dsp:cNvPr id="0" name=""/>
        <dsp:cNvSpPr/>
      </dsp:nvSpPr>
      <dsp:spPr>
        <a:xfrm>
          <a:off x="2061054" y="-148868"/>
          <a:ext cx="3511609" cy="3511609"/>
        </a:xfrm>
        <a:prstGeom prst="circularArrow">
          <a:avLst>
            <a:gd name="adj1" fmla="val 5544"/>
            <a:gd name="adj2" fmla="val 330680"/>
            <a:gd name="adj3" fmla="val 13807448"/>
            <a:gd name="adj4" fmla="val 17366809"/>
            <a:gd name="adj5" fmla="val 5757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F7C1554-99EF-4C7D-9D50-2C3F78D79A1B}">
      <dsp:nvSpPr>
        <dsp:cNvPr id="0" name=""/>
        <dsp:cNvSpPr/>
      </dsp:nvSpPr>
      <dsp:spPr>
        <a:xfrm>
          <a:off x="3005886" y="-192621"/>
          <a:ext cx="1621945" cy="939959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71" y="-146736"/>
        <a:ext cx="1530175" cy="848189"/>
      </dsp:txXfrm>
    </dsp:sp>
    <dsp:sp modelId="{4415B099-61FF-4572-8B7C-7175FFD2A14A}">
      <dsp:nvSpPr>
        <dsp:cNvPr id="0" name=""/>
        <dsp:cNvSpPr/>
      </dsp:nvSpPr>
      <dsp:spPr>
        <a:xfrm>
          <a:off x="4186234" y="738780"/>
          <a:ext cx="2416805" cy="121191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</a:p>
      </dsp:txBody>
      <dsp:txXfrm>
        <a:off x="4245395" y="797941"/>
        <a:ext cx="2298483" cy="1093595"/>
      </dsp:txXfrm>
    </dsp:sp>
    <dsp:sp modelId="{4BAB8F82-A346-4D0B-BE70-3C8B8450A1FB}">
      <dsp:nvSpPr>
        <dsp:cNvPr id="0" name=""/>
        <dsp:cNvSpPr/>
      </dsp:nvSpPr>
      <dsp:spPr>
        <a:xfrm>
          <a:off x="4165623" y="2041761"/>
          <a:ext cx="2422130" cy="1387916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访问结点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时，有关于该结点的询问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5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i="1" kern="1200">
                      <a:latin typeface="Cambria Math" panose="02040503050406030204" pitchFamily="18" charset="0"/>
                    </a:rPr>
                    <m:t>4</m:t>
                  </m:r>
                  <m:r>
                    <a:rPr lang="en-US" sz="15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 kern="1200">
                      <a:latin typeface="Cambria Math" panose="02040503050406030204" pitchFamily="18" charset="0"/>
                    </a:rPr>
                    <m:t>5</m:t>
                  </m:r>
                </m:e>
              </m:d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，且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已经访问完成。</a:t>
          </a:r>
        </a:p>
      </dsp:txBody>
      <dsp:txXfrm>
        <a:off x="4233375" y="2109513"/>
        <a:ext cx="2286626" cy="1252412"/>
      </dsp:txXfrm>
    </dsp:sp>
    <dsp:sp modelId="{BA165460-1C6B-468E-8045-B5662E61063A}">
      <dsp:nvSpPr>
        <dsp:cNvPr id="0" name=""/>
        <dsp:cNvSpPr/>
      </dsp:nvSpPr>
      <dsp:spPr>
        <a:xfrm>
          <a:off x="783103" y="1811980"/>
          <a:ext cx="3072717" cy="1474257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在访问结点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的访问均已返回，这些结点均已被合并至结点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。此时询问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5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i="1" kern="1200">
                      <a:latin typeface="Cambria Math" panose="02040503050406030204" pitchFamily="18" charset="0"/>
                    </a:rPr>
                    <m:t>4</m:t>
                  </m:r>
                  <m:r>
                    <a:rPr lang="en-US" sz="15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 kern="1200">
                      <a:latin typeface="Cambria Math" panose="02040503050406030204" pitchFamily="18" charset="0"/>
                    </a:rPr>
                    <m:t>6</m:t>
                  </m:r>
                </m:e>
              </m:d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成为闭询问，算法返回</a:t>
          </a:r>
          <a14:m xmlns:a14="http://schemas.microsoft.com/office/drawing/2010/main">
            <m:oMath xmlns:m="http://schemas.openxmlformats.org/officeDocument/2006/math">
              <m:r>
                <a:rPr lang="en-US" sz="1500" kern="1200">
                  <a:latin typeface="Cambria Math" panose="02040503050406030204" pitchFamily="18" charset="0"/>
                </a:rPr>
                <m:t>{</m:t>
              </m:r>
              <m:r>
                <a:rPr lang="en-US" sz="1500" i="1" kern="1200">
                  <a:latin typeface="Cambria Math" panose="02040503050406030204" pitchFamily="18" charset="0"/>
                </a:rPr>
                <m:t>2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3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4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5</m:t>
              </m:r>
              <m:r>
                <a:rPr lang="en-US" sz="1500" kern="1200">
                  <a:latin typeface="Cambria Math" panose="02040503050406030204" pitchFamily="18" charset="0"/>
                </a:rPr>
                <m:t>}</m:t>
              </m:r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这一集合的</a:t>
          </a:r>
          <a:r>
            <a:rPr lang="en-US" sz="15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ancestor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=2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855070" y="1883947"/>
        <a:ext cx="2928783" cy="1330323"/>
      </dsp:txXfrm>
    </dsp:sp>
    <dsp:sp modelId="{01BB7C1D-903A-4918-8584-FB0CB08B2A16}">
      <dsp:nvSpPr>
        <dsp:cNvPr id="0" name=""/>
        <dsp:cNvSpPr/>
      </dsp:nvSpPr>
      <dsp:spPr>
        <a:xfrm>
          <a:off x="890376" y="568731"/>
          <a:ext cx="2266880" cy="1167198"/>
        </a:xfrm>
        <a:prstGeom prst="roundRect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947354" y="625709"/>
        <a:ext cx="2152924" cy="1053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0CA66-075B-4C99-9BC3-2AC8CAC5D11C}">
      <dsp:nvSpPr>
        <dsp:cNvPr id="0" name=""/>
        <dsp:cNvSpPr/>
      </dsp:nvSpPr>
      <dsp:spPr>
        <a:xfrm rot="5400000">
          <a:off x="-89280" y="91232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10272"/>
        <a:ext cx="416642" cy="178561"/>
      </dsp:txXfrm>
    </dsp:sp>
    <dsp:sp modelId="{A3ACC743-A246-4429-BDA4-DEFE385BFA9B}">
      <dsp:nvSpPr>
        <dsp:cNvPr id="0" name=""/>
        <dsp:cNvSpPr/>
      </dsp:nvSpPr>
      <dsp:spPr>
        <a:xfrm rot="5400000">
          <a:off x="5958377" y="-5541735"/>
          <a:ext cx="387085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一开始，所有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𝑛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个元素都自成一个集合，它们彼此间均无法比较大小。</a:t>
          </a:r>
        </a:p>
      </dsp:txBody>
      <dsp:txXfrm rot="-5400000">
        <a:off x="416642" y="18896"/>
        <a:ext cx="11451660" cy="349293"/>
      </dsp:txXfrm>
    </dsp:sp>
    <dsp:sp modelId="{4F9102CD-CB37-4270-90AA-725027F749E8}">
      <dsp:nvSpPr>
        <dsp:cNvPr id="0" name=""/>
        <dsp:cNvSpPr/>
      </dsp:nvSpPr>
      <dsp:spPr>
        <a:xfrm rot="5400000">
          <a:off x="-89280" y="605039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724079"/>
        <a:ext cx="416642" cy="178561"/>
      </dsp:txXfrm>
    </dsp:sp>
    <dsp:sp modelId="{5F17E1DC-1165-4DA9-8343-66150810DC6A}">
      <dsp:nvSpPr>
        <dsp:cNvPr id="0" name=""/>
        <dsp:cNvSpPr/>
      </dsp:nvSpPr>
      <dsp:spPr>
        <a:xfrm rot="5400000">
          <a:off x="5958479" y="-5026077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每当得到一个测量结果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，就可以将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所在的集合合并，同一个集合中的元素可以互相比较大小。</a:t>
          </a:r>
        </a:p>
      </dsp:txBody>
      <dsp:txXfrm rot="-5400000">
        <a:off x="416642" y="534646"/>
        <a:ext cx="11451670" cy="349110"/>
      </dsp:txXfrm>
    </dsp:sp>
    <dsp:sp modelId="{AA35FFE2-49F3-4960-95DD-988E20E0BF88}">
      <dsp:nvSpPr>
        <dsp:cNvPr id="0" name=""/>
        <dsp:cNvSpPr/>
      </dsp:nvSpPr>
      <dsp:spPr>
        <a:xfrm rot="5400000">
          <a:off x="-89280" y="1118846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237886"/>
        <a:ext cx="416642" cy="178561"/>
      </dsp:txXfrm>
    </dsp:sp>
    <dsp:sp modelId="{501F97CF-A5DE-43EA-9FF3-718FADEFBAB5}">
      <dsp:nvSpPr>
        <dsp:cNvPr id="0" name=""/>
        <dsp:cNvSpPr/>
      </dsp:nvSpPr>
      <dsp:spPr>
        <a:xfrm rot="5400000">
          <a:off x="5958479" y="-4512271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除此之外，还需要为每个元素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维护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，表示森林中，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比其父亲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1800" kern="1200">
                  <a:latin typeface="Cambria Math" panose="02040503050406030204" pitchFamily="18" charset="0"/>
                </a:rPr>
                <m:t>.</m:t>
              </m:r>
              <m:r>
                <a:rPr lang="en-US" sz="1800" i="1" kern="1200">
                  <a:latin typeface="Cambria Math" panose="02040503050406030204" pitchFamily="18" charset="0"/>
                </a:rPr>
                <m:t>𝑝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大的数量，即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 kern="120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1048452"/>
        <a:ext cx="11451670" cy="349110"/>
      </dsp:txXfrm>
    </dsp:sp>
    <dsp:sp modelId="{E3E6F315-B2E7-4093-9E74-61063165D9AE}">
      <dsp:nvSpPr>
        <dsp:cNvPr id="0" name=""/>
        <dsp:cNvSpPr/>
      </dsp:nvSpPr>
      <dsp:spPr>
        <a:xfrm rot="5400000">
          <a:off x="-89280" y="1632652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751692"/>
        <a:ext cx="416642" cy="178561"/>
      </dsp:txXfrm>
    </dsp:sp>
    <dsp:sp modelId="{97B5D693-051A-45E0-AE78-53637C5ED7E7}">
      <dsp:nvSpPr>
        <dsp:cNvPr id="0" name=""/>
        <dsp:cNvSpPr/>
      </dsp:nvSpPr>
      <dsp:spPr>
        <a:xfrm rot="5400000">
          <a:off x="5958479" y="-3998464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在处理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Measure(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时，可以设置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nor/>
                    </m:rPr>
                    <a:rPr lang="en-US" sz="1800" kern="12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Find</m:t>
                  </m:r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 kern="1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←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1562259"/>
        <a:ext cx="11451670" cy="349110"/>
      </dsp:txXfrm>
    </dsp:sp>
    <dsp:sp modelId="{965BE164-FA63-4CE5-B0CF-8C43E12F8707}">
      <dsp:nvSpPr>
        <dsp:cNvPr id="0" name=""/>
        <dsp:cNvSpPr/>
      </dsp:nvSpPr>
      <dsp:spPr>
        <a:xfrm rot="5400000">
          <a:off x="-89280" y="2146459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265499"/>
        <a:ext cx="416642" cy="178561"/>
      </dsp:txXfrm>
    </dsp:sp>
    <dsp:sp modelId="{ADB842DD-EC6A-4936-AC77-95DC2FB10B01}">
      <dsp:nvSpPr>
        <dsp:cNvPr id="0" name=""/>
        <dsp:cNvSpPr/>
      </dsp:nvSpPr>
      <dsp:spPr>
        <a:xfrm rot="5400000">
          <a:off x="5958479" y="-3484657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2076066"/>
        <a:ext cx="11451670" cy="349110"/>
      </dsp:txXfrm>
    </dsp:sp>
    <dsp:sp modelId="{8B18D25D-D565-4AB3-BF4F-E2A3BD2FA797}">
      <dsp:nvSpPr>
        <dsp:cNvPr id="0" name=""/>
        <dsp:cNvSpPr/>
      </dsp:nvSpPr>
      <dsp:spPr>
        <a:xfrm rot="5400000">
          <a:off x="-89280" y="2794174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913214"/>
        <a:ext cx="416642" cy="178561"/>
      </dsp:txXfrm>
    </dsp:sp>
    <dsp:sp modelId="{307AAFD0-1516-4347-8521-020E2A4268A2}">
      <dsp:nvSpPr>
        <dsp:cNvPr id="0" name=""/>
        <dsp:cNvSpPr/>
      </dsp:nvSpPr>
      <dsp:spPr>
        <a:xfrm rot="5400000">
          <a:off x="5736755" y="-2749126"/>
          <a:ext cx="830331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最后，在处理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时，因为已经执行过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，此时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均已经被连接至集合的根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，因此有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 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3" y="2611519"/>
        <a:ext cx="11430023" cy="749265"/>
      </dsp:txXfrm>
    </dsp:sp>
    <dsp:sp modelId="{46373C92-BC0A-4981-A9A6-436B1C188035}">
      <dsp:nvSpPr>
        <dsp:cNvPr id="0" name=""/>
        <dsp:cNvSpPr/>
      </dsp:nvSpPr>
      <dsp:spPr>
        <a:xfrm rot="5400000">
          <a:off x="-89280" y="3409200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528240"/>
        <a:ext cx="416642" cy="178561"/>
      </dsp:txXfrm>
    </dsp:sp>
    <dsp:sp modelId="{15CF14A9-E74A-4394-87EC-D939F3118F67}">
      <dsp:nvSpPr>
        <dsp:cNvPr id="0" name=""/>
        <dsp:cNvSpPr/>
      </dsp:nvSpPr>
      <dsp:spPr>
        <a:xfrm rot="5400000">
          <a:off x="5958479" y="-2011643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因此，我们有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3549080"/>
        <a:ext cx="11451670" cy="34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FE23-F5A8-42E9-9888-C3A84DB64DCA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0775B-E8BF-40E3-8D21-20EEF706A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24A5-F0C5-4B72-8135-2FAC1AE300C9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AECDA-B852-4CA6-98F9-FDA299AD4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8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57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7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0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4225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6"/>
          <p:cNvSpPr/>
          <p:nvPr userDrawn="1"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gradFill>
            <a:gsLst>
              <a:gs pos="22000">
                <a:srgbClr val="016773"/>
              </a:gs>
              <a:gs pos="100000">
                <a:srgbClr val="00ABA5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10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7DC2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rgbClr val="C1E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84250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9" y="6483552"/>
            <a:ext cx="1647783" cy="245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8754004" y="255456"/>
            <a:ext cx="321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spc="12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zh-CN" sz="1200" spc="12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4" name="六边形 3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平行四边形 7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572335" y="230736"/>
            <a:ext cx="632468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E56C6-9774-47FC-A39E-CCCBDFE7815A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C8200-D7D1-4D60-9004-3F0BBDC27A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56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9.png"/><Relationship Id="rId89" Type="http://schemas.openxmlformats.org/officeDocument/2006/relationships/image" Target="../media/image124.png"/><Relationship Id="rId112" Type="http://schemas.openxmlformats.org/officeDocument/2006/relationships/image" Target="../media/image147.png"/><Relationship Id="rId133" Type="http://schemas.openxmlformats.org/officeDocument/2006/relationships/diagramColors" Target="../diagrams/colors4.xml"/><Relationship Id="rId16" Type="http://schemas.openxmlformats.org/officeDocument/2006/relationships/image" Target="../media/image51.png"/><Relationship Id="rId107" Type="http://schemas.openxmlformats.org/officeDocument/2006/relationships/image" Target="../media/image142.png"/><Relationship Id="rId11" Type="http://schemas.openxmlformats.org/officeDocument/2006/relationships/image" Target="../media/image460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png"/><Relationship Id="rId74" Type="http://schemas.openxmlformats.org/officeDocument/2006/relationships/image" Target="../media/image109.png"/><Relationship Id="rId79" Type="http://schemas.openxmlformats.org/officeDocument/2006/relationships/image" Target="../media/image114.png"/><Relationship Id="rId102" Type="http://schemas.openxmlformats.org/officeDocument/2006/relationships/image" Target="../media/image137.png"/><Relationship Id="rId123" Type="http://schemas.openxmlformats.org/officeDocument/2006/relationships/image" Target="../media/image158.png"/><Relationship Id="rId128" Type="http://schemas.openxmlformats.org/officeDocument/2006/relationships/diagramColors" Target="../diagrams/colors4.xml"/><Relationship Id="rId5" Type="http://schemas.openxmlformats.org/officeDocument/2006/relationships/image" Target="../media/image400.png"/><Relationship Id="rId90" Type="http://schemas.openxmlformats.org/officeDocument/2006/relationships/image" Target="../media/image125.png"/><Relationship Id="rId95" Type="http://schemas.openxmlformats.org/officeDocument/2006/relationships/image" Target="../media/image13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113" Type="http://schemas.openxmlformats.org/officeDocument/2006/relationships/image" Target="../media/image148.png"/><Relationship Id="rId118" Type="http://schemas.openxmlformats.org/officeDocument/2006/relationships/image" Target="../media/image153.png"/><Relationship Id="rId80" Type="http://schemas.openxmlformats.org/officeDocument/2006/relationships/image" Target="../media/image115.png"/><Relationship Id="rId85" Type="http://schemas.openxmlformats.org/officeDocument/2006/relationships/image" Target="../media/image120.png"/><Relationship Id="rId12" Type="http://schemas.openxmlformats.org/officeDocument/2006/relationships/image" Target="../media/image470.png"/><Relationship Id="rId17" Type="http://schemas.openxmlformats.org/officeDocument/2006/relationships/image" Target="../media/image52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59" Type="http://schemas.openxmlformats.org/officeDocument/2006/relationships/image" Target="../media/image94.png"/><Relationship Id="rId103" Type="http://schemas.openxmlformats.org/officeDocument/2006/relationships/image" Target="../media/image138.png"/><Relationship Id="rId108" Type="http://schemas.openxmlformats.org/officeDocument/2006/relationships/image" Target="../media/image143.png"/><Relationship Id="rId124" Type="http://schemas.openxmlformats.org/officeDocument/2006/relationships/image" Target="../media/image159.png"/><Relationship Id="rId129" Type="http://schemas.microsoft.com/office/2007/relationships/diagramDrawing" Target="../diagrams/drawing4.xml"/><Relationship Id="rId54" Type="http://schemas.openxmlformats.org/officeDocument/2006/relationships/image" Target="../media/image89.pn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91" Type="http://schemas.openxmlformats.org/officeDocument/2006/relationships/image" Target="../media/image126.png"/><Relationship Id="rId9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49" Type="http://schemas.openxmlformats.org/officeDocument/2006/relationships/image" Target="../media/image84.png"/><Relationship Id="rId114" Type="http://schemas.openxmlformats.org/officeDocument/2006/relationships/image" Target="../media/image149.png"/><Relationship Id="rId119" Type="http://schemas.openxmlformats.org/officeDocument/2006/relationships/image" Target="../media/image154.png"/><Relationship Id="rId44" Type="http://schemas.openxmlformats.org/officeDocument/2006/relationships/image" Target="../media/image79.png"/><Relationship Id="rId60" Type="http://schemas.openxmlformats.org/officeDocument/2006/relationships/image" Target="../media/image95.png"/><Relationship Id="rId65" Type="http://schemas.openxmlformats.org/officeDocument/2006/relationships/image" Target="../media/image100.png"/><Relationship Id="rId81" Type="http://schemas.openxmlformats.org/officeDocument/2006/relationships/image" Target="../media/image116.png"/><Relationship Id="rId86" Type="http://schemas.openxmlformats.org/officeDocument/2006/relationships/image" Target="../media/image121.png"/><Relationship Id="rId130" Type="http://schemas.openxmlformats.org/officeDocument/2006/relationships/diagramData" Target="../diagrams/data7.xml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9" Type="http://schemas.openxmlformats.org/officeDocument/2006/relationships/image" Target="../media/image74.png"/><Relationship Id="rId109" Type="http://schemas.openxmlformats.org/officeDocument/2006/relationships/image" Target="../media/image144.png"/><Relationship Id="rId34" Type="http://schemas.openxmlformats.org/officeDocument/2006/relationships/image" Target="../media/image69.pn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111.png"/><Relationship Id="rId97" Type="http://schemas.openxmlformats.org/officeDocument/2006/relationships/image" Target="../media/image132.png"/><Relationship Id="rId104" Type="http://schemas.openxmlformats.org/officeDocument/2006/relationships/image" Target="../media/image139.png"/><Relationship Id="rId120" Type="http://schemas.openxmlformats.org/officeDocument/2006/relationships/image" Target="../media/image155.png"/><Relationship Id="rId125" Type="http://schemas.openxmlformats.org/officeDocument/2006/relationships/diagramData" Target="../diagrams/data6.xml"/><Relationship Id="rId7" Type="http://schemas.openxmlformats.org/officeDocument/2006/relationships/image" Target="../media/image420.png"/><Relationship Id="rId71" Type="http://schemas.openxmlformats.org/officeDocument/2006/relationships/image" Target="../media/image106.png"/><Relationship Id="rId92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64.png"/><Relationship Id="rId24" Type="http://schemas.openxmlformats.org/officeDocument/2006/relationships/image" Target="../media/image59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Relationship Id="rId87" Type="http://schemas.openxmlformats.org/officeDocument/2006/relationships/image" Target="../media/image122.png"/><Relationship Id="rId110" Type="http://schemas.openxmlformats.org/officeDocument/2006/relationships/image" Target="../media/image145.png"/><Relationship Id="rId115" Type="http://schemas.openxmlformats.org/officeDocument/2006/relationships/image" Target="../media/image150.png"/><Relationship Id="rId131" Type="http://schemas.openxmlformats.org/officeDocument/2006/relationships/diagramLayout" Target="../diagrams/layout4.xml"/><Relationship Id="rId61" Type="http://schemas.openxmlformats.org/officeDocument/2006/relationships/image" Target="../media/image96.png"/><Relationship Id="rId82" Type="http://schemas.openxmlformats.org/officeDocument/2006/relationships/image" Target="../media/image117.png"/><Relationship Id="rId19" Type="http://schemas.openxmlformats.org/officeDocument/2006/relationships/image" Target="../media/image54.png"/><Relationship Id="rId14" Type="http://schemas.openxmlformats.org/officeDocument/2006/relationships/image" Target="../media/image490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56" Type="http://schemas.openxmlformats.org/officeDocument/2006/relationships/image" Target="../media/image91.png"/><Relationship Id="rId77" Type="http://schemas.openxmlformats.org/officeDocument/2006/relationships/image" Target="../media/image112.png"/><Relationship Id="rId100" Type="http://schemas.openxmlformats.org/officeDocument/2006/relationships/image" Target="../media/image135.png"/><Relationship Id="rId105" Type="http://schemas.openxmlformats.org/officeDocument/2006/relationships/image" Target="../media/image140.png"/><Relationship Id="rId126" Type="http://schemas.openxmlformats.org/officeDocument/2006/relationships/diagramLayout" Target="../diagrams/layout4.xml"/><Relationship Id="rId8" Type="http://schemas.openxmlformats.org/officeDocument/2006/relationships/image" Target="../media/image430.png"/><Relationship Id="rId51" Type="http://schemas.openxmlformats.org/officeDocument/2006/relationships/image" Target="../media/image86.png"/><Relationship Id="rId72" Type="http://schemas.openxmlformats.org/officeDocument/2006/relationships/image" Target="../media/image107.png"/><Relationship Id="rId93" Type="http://schemas.openxmlformats.org/officeDocument/2006/relationships/image" Target="../media/image128.png"/><Relationship Id="rId98" Type="http://schemas.openxmlformats.org/officeDocument/2006/relationships/image" Target="../media/image133.png"/><Relationship Id="rId121" Type="http://schemas.openxmlformats.org/officeDocument/2006/relationships/image" Target="../media/image156.png"/><Relationship Id="rId3" Type="http://schemas.openxmlformats.org/officeDocument/2006/relationships/image" Target="../media/image50.png"/><Relationship Id="rId25" Type="http://schemas.openxmlformats.org/officeDocument/2006/relationships/image" Target="../media/image60.png"/><Relationship Id="rId46" Type="http://schemas.openxmlformats.org/officeDocument/2006/relationships/image" Target="../media/image81.png"/><Relationship Id="rId67" Type="http://schemas.openxmlformats.org/officeDocument/2006/relationships/image" Target="../media/image102.png"/><Relationship Id="rId116" Type="http://schemas.openxmlformats.org/officeDocument/2006/relationships/image" Target="../media/image151.png"/><Relationship Id="rId20" Type="http://schemas.openxmlformats.org/officeDocument/2006/relationships/image" Target="../media/image55.png"/><Relationship Id="rId41" Type="http://schemas.openxmlformats.org/officeDocument/2006/relationships/image" Target="../media/image76.png"/><Relationship Id="rId62" Type="http://schemas.openxmlformats.org/officeDocument/2006/relationships/image" Target="../media/image97.png"/><Relationship Id="rId83" Type="http://schemas.openxmlformats.org/officeDocument/2006/relationships/image" Target="../media/image118.png"/><Relationship Id="rId88" Type="http://schemas.openxmlformats.org/officeDocument/2006/relationships/image" Target="../media/image123.png"/><Relationship Id="rId111" Type="http://schemas.openxmlformats.org/officeDocument/2006/relationships/image" Target="../media/image146.png"/><Relationship Id="rId132" Type="http://schemas.openxmlformats.org/officeDocument/2006/relationships/diagramQuickStyle" Target="../diagrams/quickStyle4.xml"/><Relationship Id="rId15" Type="http://schemas.openxmlformats.org/officeDocument/2006/relationships/image" Target="../media/image500.png"/><Relationship Id="rId36" Type="http://schemas.openxmlformats.org/officeDocument/2006/relationships/image" Target="../media/image71.png"/><Relationship Id="rId57" Type="http://schemas.openxmlformats.org/officeDocument/2006/relationships/image" Target="../media/image92.png"/><Relationship Id="rId106" Type="http://schemas.openxmlformats.org/officeDocument/2006/relationships/image" Target="../media/image141.png"/><Relationship Id="rId127" Type="http://schemas.openxmlformats.org/officeDocument/2006/relationships/diagramQuickStyle" Target="../diagrams/quickStyle4.xml"/><Relationship Id="rId10" Type="http://schemas.openxmlformats.org/officeDocument/2006/relationships/image" Target="../media/image450.png"/><Relationship Id="rId31" Type="http://schemas.openxmlformats.org/officeDocument/2006/relationships/image" Target="../media/image66.png"/><Relationship Id="rId52" Type="http://schemas.openxmlformats.org/officeDocument/2006/relationships/image" Target="../media/image87.png"/><Relationship Id="rId73" Type="http://schemas.openxmlformats.org/officeDocument/2006/relationships/image" Target="../media/image108.png"/><Relationship Id="rId78" Type="http://schemas.openxmlformats.org/officeDocument/2006/relationships/image" Target="../media/image113.png"/><Relationship Id="rId94" Type="http://schemas.openxmlformats.org/officeDocument/2006/relationships/image" Target="../media/image129.png"/><Relationship Id="rId99" Type="http://schemas.openxmlformats.org/officeDocument/2006/relationships/image" Target="../media/image134.png"/><Relationship Id="rId101" Type="http://schemas.openxmlformats.org/officeDocument/2006/relationships/image" Target="../media/image136.png"/><Relationship Id="rId122" Type="http://schemas.openxmlformats.org/officeDocument/2006/relationships/image" Target="../media/image157.png"/><Relationship Id="rId9" Type="http://schemas.openxmlformats.org/officeDocument/2006/relationships/image" Target="../media/image440.png"/><Relationship Id="rId26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3.png"/><Relationship Id="rId21" Type="http://schemas.openxmlformats.org/officeDocument/2006/relationships/image" Target="../media/image198.png"/><Relationship Id="rId42" Type="http://schemas.openxmlformats.org/officeDocument/2006/relationships/image" Target="../media/image219.png"/><Relationship Id="rId47" Type="http://schemas.openxmlformats.org/officeDocument/2006/relationships/image" Target="../media/image224.png"/><Relationship Id="rId63" Type="http://schemas.openxmlformats.org/officeDocument/2006/relationships/image" Target="../media/image240.png"/><Relationship Id="rId68" Type="http://schemas.openxmlformats.org/officeDocument/2006/relationships/image" Target="../media/image245.png"/><Relationship Id="rId16" Type="http://schemas.openxmlformats.org/officeDocument/2006/relationships/image" Target="../media/image193.png"/><Relationship Id="rId11" Type="http://schemas.openxmlformats.org/officeDocument/2006/relationships/image" Target="../media/image1880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45" Type="http://schemas.openxmlformats.org/officeDocument/2006/relationships/image" Target="../media/image222.png"/><Relationship Id="rId53" Type="http://schemas.openxmlformats.org/officeDocument/2006/relationships/image" Target="../media/image230.png"/><Relationship Id="rId58" Type="http://schemas.openxmlformats.org/officeDocument/2006/relationships/image" Target="../media/image235.png"/><Relationship Id="rId66" Type="http://schemas.openxmlformats.org/officeDocument/2006/relationships/image" Target="../media/image243.png"/><Relationship Id="rId74" Type="http://schemas.openxmlformats.org/officeDocument/2006/relationships/diagramQuickStyle" Target="../diagrams/quickStyle7.xml"/><Relationship Id="rId79" Type="http://schemas.openxmlformats.org/officeDocument/2006/relationships/diagramQuickStyle" Target="../diagrams/quickStyle7.xml"/><Relationship Id="rId5" Type="http://schemas.openxmlformats.org/officeDocument/2006/relationships/image" Target="../media/image1820.png"/><Relationship Id="rId61" Type="http://schemas.openxmlformats.org/officeDocument/2006/relationships/image" Target="../media/image238.png"/><Relationship Id="rId19" Type="http://schemas.openxmlformats.org/officeDocument/2006/relationships/image" Target="../media/image19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43" Type="http://schemas.openxmlformats.org/officeDocument/2006/relationships/image" Target="../media/image220.png"/><Relationship Id="rId48" Type="http://schemas.openxmlformats.org/officeDocument/2006/relationships/image" Target="../media/image225.png"/><Relationship Id="rId56" Type="http://schemas.openxmlformats.org/officeDocument/2006/relationships/image" Target="../media/image233.png"/><Relationship Id="rId64" Type="http://schemas.openxmlformats.org/officeDocument/2006/relationships/image" Target="../media/image241.png"/><Relationship Id="rId69" Type="http://schemas.openxmlformats.org/officeDocument/2006/relationships/image" Target="../media/image246.png"/><Relationship Id="rId77" Type="http://schemas.openxmlformats.org/officeDocument/2006/relationships/diagramData" Target="../diagrams/data13.xml"/><Relationship Id="rId8" Type="http://schemas.openxmlformats.org/officeDocument/2006/relationships/image" Target="../media/image1850.png"/><Relationship Id="rId51" Type="http://schemas.openxmlformats.org/officeDocument/2006/relationships/image" Target="../media/image228.png"/><Relationship Id="rId72" Type="http://schemas.openxmlformats.org/officeDocument/2006/relationships/diagramData" Target="../diagrams/data12.xml"/><Relationship Id="rId80" Type="http://schemas.openxmlformats.org/officeDocument/2006/relationships/diagramColors" Target="../diagrams/colors7.xml"/><Relationship Id="rId3" Type="http://schemas.openxmlformats.org/officeDocument/2006/relationships/image" Target="../media/image1800.png"/><Relationship Id="rId12" Type="http://schemas.openxmlformats.org/officeDocument/2006/relationships/image" Target="../media/image1890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Relationship Id="rId46" Type="http://schemas.openxmlformats.org/officeDocument/2006/relationships/image" Target="../media/image223.png"/><Relationship Id="rId59" Type="http://schemas.openxmlformats.org/officeDocument/2006/relationships/image" Target="../media/image236.png"/><Relationship Id="rId67" Type="http://schemas.openxmlformats.org/officeDocument/2006/relationships/image" Target="../media/image244.png"/><Relationship Id="rId20" Type="http://schemas.openxmlformats.org/officeDocument/2006/relationships/image" Target="../media/image197.png"/><Relationship Id="rId41" Type="http://schemas.openxmlformats.org/officeDocument/2006/relationships/image" Target="../media/image218.png"/><Relationship Id="rId54" Type="http://schemas.openxmlformats.org/officeDocument/2006/relationships/image" Target="../media/image231.png"/><Relationship Id="rId62" Type="http://schemas.openxmlformats.org/officeDocument/2006/relationships/image" Target="../media/image239.png"/><Relationship Id="rId70" Type="http://schemas.openxmlformats.org/officeDocument/2006/relationships/image" Target="../media/image247.png"/><Relationship Id="rId75" Type="http://schemas.openxmlformats.org/officeDocument/2006/relationships/diagramColors" Target="../diagrams/colors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0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49" Type="http://schemas.openxmlformats.org/officeDocument/2006/relationships/image" Target="../media/image226.png"/><Relationship Id="rId57" Type="http://schemas.openxmlformats.org/officeDocument/2006/relationships/image" Target="../media/image234.png"/><Relationship Id="rId10" Type="http://schemas.openxmlformats.org/officeDocument/2006/relationships/image" Target="../media/image1870.png"/><Relationship Id="rId31" Type="http://schemas.openxmlformats.org/officeDocument/2006/relationships/image" Target="../media/image208.png"/><Relationship Id="rId44" Type="http://schemas.openxmlformats.org/officeDocument/2006/relationships/image" Target="../media/image221.png"/><Relationship Id="rId52" Type="http://schemas.openxmlformats.org/officeDocument/2006/relationships/image" Target="../media/image229.png"/><Relationship Id="rId60" Type="http://schemas.openxmlformats.org/officeDocument/2006/relationships/image" Target="../media/image237.png"/><Relationship Id="rId65" Type="http://schemas.openxmlformats.org/officeDocument/2006/relationships/image" Target="../media/image242.png"/><Relationship Id="rId73" Type="http://schemas.openxmlformats.org/officeDocument/2006/relationships/diagramLayout" Target="../diagrams/layout7.xml"/><Relationship Id="rId78" Type="http://schemas.openxmlformats.org/officeDocument/2006/relationships/diagramLayout" Target="../diagrams/layout7.xml"/><Relationship Id="rId4" Type="http://schemas.openxmlformats.org/officeDocument/2006/relationships/image" Target="../media/image1811.png"/><Relationship Id="rId9" Type="http://schemas.openxmlformats.org/officeDocument/2006/relationships/image" Target="../media/image1860.png"/><Relationship Id="rId13" Type="http://schemas.openxmlformats.org/officeDocument/2006/relationships/image" Target="../media/image1900.png"/><Relationship Id="rId18" Type="http://schemas.openxmlformats.org/officeDocument/2006/relationships/image" Target="../media/image195.png"/><Relationship Id="rId39" Type="http://schemas.openxmlformats.org/officeDocument/2006/relationships/image" Target="../media/image216.png"/><Relationship Id="rId34" Type="http://schemas.openxmlformats.org/officeDocument/2006/relationships/image" Target="../media/image211.png"/><Relationship Id="rId50" Type="http://schemas.openxmlformats.org/officeDocument/2006/relationships/image" Target="../media/image227.png"/><Relationship Id="rId55" Type="http://schemas.openxmlformats.org/officeDocument/2006/relationships/image" Target="../media/image232.png"/><Relationship Id="rId76" Type="http://schemas.microsoft.com/office/2007/relationships/diagramDrawing" Target="../diagrams/drawing7.xml"/><Relationship Id="rId7" Type="http://schemas.openxmlformats.org/officeDocument/2006/relationships/image" Target="../media/image1840.png"/><Relationship Id="rId71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8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-46319"/>
            <a:ext cx="12192000" cy="57165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60187" r="62545" b="13687"/>
          <a:stretch>
            <a:fillRect/>
          </a:stretch>
        </p:blipFill>
        <p:spPr>
          <a:xfrm flipH="1" flipV="1">
            <a:off x="8544560" y="5394960"/>
            <a:ext cx="3677920" cy="1493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132080" y="4453337"/>
            <a:ext cx="9165288" cy="254690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905689" y="342255"/>
            <a:ext cx="14873910" cy="7227071"/>
            <a:chOff x="2275139" y="1708487"/>
            <a:chExt cx="7788686" cy="3784438"/>
          </a:xfrm>
        </p:grpSpPr>
        <p:sp>
          <p:nvSpPr>
            <p:cNvPr id="9" name="六边形 8"/>
            <p:cNvSpPr/>
            <p:nvPr/>
          </p:nvSpPr>
          <p:spPr>
            <a:xfrm rot="5400000">
              <a:off x="5811401" y="1880190"/>
              <a:ext cx="3784438" cy="3441032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77000">
                  <a:srgbClr val="016773"/>
                </a:gs>
                <a:gs pos="100000">
                  <a:srgbClr val="00768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 rot="19714174">
              <a:off x="7064019" y="3212601"/>
              <a:ext cx="2999806" cy="1616793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单圆角矩形 10"/>
            <p:cNvSpPr/>
            <p:nvPr/>
          </p:nvSpPr>
          <p:spPr>
            <a:xfrm>
              <a:off x="2275139" y="3590090"/>
              <a:ext cx="5733603" cy="45719"/>
            </a:xfrm>
            <a:prstGeom prst="round1Rect">
              <a:avLst/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27158" y="2057400"/>
            <a:ext cx="673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数据结构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98664" y="342255"/>
            <a:ext cx="301556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计算机领域本科教育教学改革试点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工作计划（“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计划”）研究成果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5" y="231750"/>
            <a:ext cx="701051" cy="8084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4782" y="4299065"/>
            <a:ext cx="4122438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俞勇、张铭、陈越、韩文弢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16738" y="4985017"/>
            <a:ext cx="61585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上海交通大学、北京大学、浙江大学、清华大学</a:t>
            </a:r>
          </a:p>
        </p:txBody>
      </p:sp>
      <p:sp>
        <p:nvSpPr>
          <p:cNvPr id="19" name="文本框 18"/>
          <p:cNvSpPr txBox="1"/>
          <p:nvPr/>
        </p:nvSpPr>
        <p:spPr>
          <a:xfrm rot="1849986">
            <a:off x="8195789" y="49084"/>
            <a:ext cx="4944370" cy="2163608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isometricTopUp">
                <a:rot lat="19176265" lon="2388000" rev="19890000"/>
              </a:camera>
              <a:lightRig rig="threePt" dir="t"/>
            </a:scene3d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30000">
                      <a:srgbClr val="007684"/>
                    </a:gs>
                    <a:gs pos="83000">
                      <a:srgbClr val="016773"/>
                    </a:gs>
                  </a:gsLst>
                  <a:lin ang="5400000" scaled="0"/>
                </a:gradFill>
                <a:latin typeface="Bauhaus 93" panose="04030905020B02020C02" pitchFamily="82" charset="0"/>
                <a:ea typeface="Segoe UI Black" panose="020B0A02040204020203" pitchFamily="34" charset="0"/>
              </a:rPr>
              <a:t>101</a:t>
            </a:r>
            <a:endParaRPr lang="zh-CN" altLang="en-US" sz="19900" b="1" dirty="0">
              <a:gradFill>
                <a:gsLst>
                  <a:gs pos="30000">
                    <a:srgbClr val="007684"/>
                  </a:gs>
                  <a:gs pos="83000">
                    <a:srgbClr val="016773"/>
                  </a:gs>
                </a:gsLst>
                <a:lin ang="5400000" scaled="0"/>
              </a:gradFill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33395" y="1163726"/>
                <a:ext cx="11607775" cy="128668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一个最常见的等价关系是定义在整数集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sz="2400" dirty="0"/>
                  <a:t>上的相等关系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。不难验证，该关系满足定义</a:t>
                </a:r>
                <a:r>
                  <a:rPr lang="en-US" sz="2400" dirty="0"/>
                  <a:t>9-1</a:t>
                </a:r>
                <a:r>
                  <a:rPr lang="zh-CN" altLang="en-US" sz="2400" dirty="0"/>
                  <a:t>中的三条性质。</a:t>
                </a:r>
                <a:endParaRPr lang="en-US" altLang="zh-CN" sz="2400" dirty="0"/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等价关系将</a:t>
                </a:r>
                <a:r>
                  <a:rPr lang="en-US" sz="2400" dirty="0"/>
                  <a:t>“</a:t>
                </a:r>
                <a:r>
                  <a:rPr lang="zh-CN" altLang="en-US" sz="2400" dirty="0"/>
                  <a:t>相等</a:t>
                </a:r>
                <a:r>
                  <a:rPr lang="en-US" sz="2400" dirty="0"/>
                  <a:t>”</a:t>
                </a:r>
                <a:r>
                  <a:rPr lang="zh-CN" altLang="en-US" sz="2400" dirty="0"/>
                  <a:t>的概念推广到了一般的集合。</a:t>
                </a: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33395" y="1163726"/>
                <a:ext cx="11607775" cy="1286683"/>
              </a:xfrm>
              <a:blipFill>
                <a:blip r:embed="rId2"/>
                <a:stretch>
                  <a:fillRect l="-788" t="-6635" r="-473" b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4"/>
          <p:cNvSpPr txBox="1">
            <a:spLocks/>
          </p:cNvSpPr>
          <p:nvPr/>
        </p:nvSpPr>
        <p:spPr>
          <a:xfrm>
            <a:off x="433395" y="2524862"/>
            <a:ext cx="11607775" cy="6560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/>
              <a:t>例</a:t>
            </a:r>
            <a:r>
              <a:rPr lang="en-US" sz="2200" b="1" dirty="0"/>
              <a:t> 9.1</a:t>
            </a:r>
            <a:r>
              <a:rPr lang="en-US" sz="2200" dirty="0"/>
              <a:t>.  </a:t>
            </a:r>
            <a:r>
              <a:rPr lang="zh-CN" altLang="en-US" sz="2200" dirty="0"/>
              <a:t>不同问题中的等价关系：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图示 9"/>
              <p:cNvGraphicFramePr/>
              <p:nvPr>
                <p:extLst>
                  <p:ext uri="{D42A27DB-BD31-4B8C-83A1-F6EECF244321}">
                    <p14:modId xmlns:p14="http://schemas.microsoft.com/office/powerpoint/2010/main" val="2915444980"/>
                  </p:ext>
                </p:extLst>
              </p:nvPr>
            </p:nvGraphicFramePr>
            <p:xfrm>
              <a:off x="1701260" y="3015510"/>
              <a:ext cx="9321800" cy="34249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0" name="图示 9"/>
              <p:cNvGraphicFramePr/>
              <p:nvPr>
                <p:extLst>
                  <p:ext uri="{D42A27DB-BD31-4B8C-83A1-F6EECF244321}">
                    <p14:modId xmlns:p14="http://schemas.microsoft.com/office/powerpoint/2010/main" val="2915444980"/>
                  </p:ext>
                </p:extLst>
              </p:nvPr>
            </p:nvGraphicFramePr>
            <p:xfrm>
              <a:off x="1701260" y="3015510"/>
              <a:ext cx="9321800" cy="34249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00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97347" y="4034201"/>
                <a:ext cx="10916476" cy="984843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100" b="1" dirty="0"/>
                  <a:t>	</a:t>
                </a:r>
                <a:r>
                  <a:rPr lang="zh-CN" altLang="en-US" sz="2100" b="1" dirty="0"/>
                  <a:t>定义</a:t>
                </a:r>
                <a:r>
                  <a:rPr lang="en-US" sz="2100" b="1" dirty="0"/>
                  <a:t> 9-3</a:t>
                </a:r>
                <a:r>
                  <a:rPr lang="en-US" sz="2100" dirty="0"/>
                  <a:t>.  </a:t>
                </a:r>
                <a:r>
                  <a:rPr lang="zh-CN" altLang="en-US" sz="2100" dirty="0"/>
                  <a:t>（商集）集合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关于等价关系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100" dirty="0"/>
                  <a:t>的商集记作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/∼</m:t>
                    </m:r>
                  </m:oMath>
                </a14:m>
                <a:r>
                  <a:rPr lang="zh-CN" altLang="en-US" sz="2100" dirty="0"/>
                  <a:t>，定义为</a:t>
                </a:r>
                <a:r>
                  <a:rPr lang="en-US" altLang="zh-CN" sz="2100" dirty="0"/>
                  <a:t>: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zh-CN" altLang="en-US" sz="21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/∼   </m:t>
                    </m:r>
                    <m:box>
                      <m:box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1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a:rPr lang="en-US" sz="2100">
                        <a:latin typeface="Cambria Math" panose="02040503050406030204" pitchFamily="18" charset="0"/>
                      </a:rPr>
                      <m:t>{{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10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},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97347" y="4034201"/>
                <a:ext cx="10916476" cy="984843"/>
              </a:xfrm>
              <a:blipFill>
                <a:blip r:embed="rId2"/>
                <a:stretch>
                  <a:fillRect t="-30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697347" y="2042534"/>
                <a:ext cx="10916476" cy="704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100" b="1" dirty="0"/>
                  <a:t>	</a:t>
                </a:r>
                <a:r>
                  <a:rPr lang="zh-CN" altLang="en-US" sz="2100" b="1" dirty="0"/>
                  <a:t>定义</a:t>
                </a:r>
                <a:r>
                  <a:rPr lang="en-US" sz="2100" b="1" dirty="0"/>
                  <a:t> 9-2</a:t>
                </a:r>
                <a:r>
                  <a:rPr lang="en-US" sz="2100" dirty="0"/>
                  <a:t>.  </a:t>
                </a:r>
                <a:r>
                  <a:rPr lang="zh-CN" altLang="en-US" sz="2100" dirty="0"/>
                  <a:t>（等价类）给定集合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和等价关系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100" dirty="0"/>
                  <a:t>，定义某一元素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的等价类为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10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sz="2100" dirty="0"/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7" y="2042534"/>
                <a:ext cx="10916476" cy="704069"/>
              </a:xfrm>
              <a:prstGeom prst="rect">
                <a:avLst/>
              </a:prstGeom>
              <a:blipFill>
                <a:blip r:embed="rId3"/>
                <a:stretch>
                  <a:fillRect t="-4237" b="-203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4"/>
          <p:cNvSpPr txBox="1">
            <a:spLocks/>
          </p:cNvSpPr>
          <p:nvPr/>
        </p:nvSpPr>
        <p:spPr>
          <a:xfrm>
            <a:off x="849747" y="1236306"/>
            <a:ext cx="10916476" cy="5595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对集合中的任意元素，称所有与其等价的元素为一个等价类：</a:t>
            </a:r>
            <a:endParaRPr lang="en-US" altLang="zh-CN" sz="2100" dirty="0"/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b="1" dirty="0"/>
              <a:t>	</a:t>
            </a:r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等价关系把集合划分成若干个不相交的等价类，每个等价类中的元素互相等价。</a:t>
            </a: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称所有等价类构成的集合为一个商集。</a:t>
            </a:r>
            <a:endParaRPr lang="en-US" sz="2100" dirty="0"/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endParaRPr lang="en-US" altLang="zh-CN" sz="2100" b="1" dirty="0"/>
          </a:p>
          <a:p>
            <a:pPr algn="ctr">
              <a:lnSpc>
                <a:spcPct val="100000"/>
              </a:lnSpc>
            </a:pPr>
            <a:endParaRPr lang="en-US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商集是一系列集合，这些集合彼此不相交，并且其并集是全集</a:t>
            </a:r>
            <a:r>
              <a:rPr lang="en-US" sz="2100" dirty="0"/>
              <a:t>X</a:t>
            </a:r>
            <a:r>
              <a:rPr lang="zh-CN" altLang="en-US" sz="2100" dirty="0"/>
              <a:t>。这与不相交集的概念恰好对应。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5950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33395" y="1163726"/>
                <a:ext cx="11607775" cy="54002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r>
                  <a:rPr lang="en-US" altLang="zh-CN" sz="2400" b="1" dirty="0"/>
                  <a:t>	</a:t>
                </a:r>
                <a:r>
                  <a:rPr lang="zh-CN" altLang="en-US" sz="2400" b="1" dirty="0"/>
                  <a:t>例</a:t>
                </a:r>
                <a:r>
                  <a:rPr lang="en-US" sz="2400" b="1" dirty="0"/>
                  <a:t> 9.2</a:t>
                </a:r>
                <a:r>
                  <a:rPr lang="en-US" sz="2400" dirty="0"/>
                  <a:t>.  </a:t>
                </a:r>
                <a:r>
                  <a:rPr lang="zh-CN" altLang="en-US" sz="2400" dirty="0"/>
                  <a:t>在下图所示的无向图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zh-CN" altLang="en-US" sz="2400" dirty="0"/>
                  <a:t>中，考虑顶点间的连通关系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400" dirty="0"/>
                  <a:t>（见例</a:t>
                </a:r>
                <a:r>
                  <a:rPr lang="en-US" sz="2400" dirty="0"/>
                  <a:t>9.1</a:t>
                </a:r>
                <a:r>
                  <a:rPr lang="zh-CN" altLang="en-US" sz="2400" dirty="0"/>
                  <a:t>）。</a:t>
                </a:r>
                <a:endParaRPr lang="en-US" altLang="zh-CN" sz="2400" dirty="0"/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该连通关系将点集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划分为了三个等价类，分别为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{1,2,3,4,5}</m:t>
                    </m:r>
                  </m:oMath>
                </a14:m>
                <a:r>
                  <a:rPr lang="zh-CN" altLang="en-US" sz="2400" dirty="0"/>
                  <a:t>、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{6,7}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{8}</m:t>
                    </m:r>
                  </m:oMath>
                </a14:m>
                <a:r>
                  <a:rPr lang="zh-CN" altLang="en-US" sz="2400" dirty="0"/>
                  <a:t>。这些等价类彼此不相交，且它们的并集为全集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。本例中，每个等价类是一个无向图中的连通分量。</a:t>
                </a:r>
                <a:endParaRPr lang="en-US" altLang="zh-C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33395" y="1163726"/>
                <a:ext cx="11607775" cy="5400222"/>
              </a:xfrm>
              <a:blipFill>
                <a:blip r:embed="rId2"/>
                <a:stretch>
                  <a:fillRect l="-788" r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478761" y="3360898"/>
            <a:ext cx="5234477" cy="3054645"/>
            <a:chOff x="3153334" y="2814143"/>
            <a:chExt cx="5234477" cy="3054645"/>
          </a:xfrm>
        </p:grpSpPr>
        <p:pic>
          <p:nvPicPr>
            <p:cNvPr id="6" name="Picture 68967414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153334" y="2814143"/>
              <a:ext cx="4775798" cy="2728818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238581" y="5499456"/>
                  <a:ext cx="514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kern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无向图</a:t>
                  </a:r>
                  <a14:m>
                    <m:oMath xmlns:m="http://schemas.openxmlformats.org/officeDocument/2006/math">
                      <m:r>
                        <a:rPr lang="en-US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a14:m>
                  <a:r>
                    <a:rPr lang="zh-CN" altLang="en-US" kern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中连通性等价关系定义的等价类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81" y="5499456"/>
                  <a:ext cx="514923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66" t="-15000" r="-355" b="-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882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838200" y="1124682"/>
            <a:ext cx="10769575" cy="14492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不相交集可以用于等价性的动态查询。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等价性的查询在计算机科学中有广泛应用。例如，在编译器的设计中，用于判断符号地址的等价性。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68673768"/>
                  </p:ext>
                </p:extLst>
              </p:nvPr>
            </p:nvGraphicFramePr>
            <p:xfrm>
              <a:off x="507590" y="2573969"/>
              <a:ext cx="11176820" cy="3864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68673768"/>
                  </p:ext>
                </p:extLst>
              </p:nvPr>
            </p:nvGraphicFramePr>
            <p:xfrm>
              <a:off x="507590" y="2573969"/>
              <a:ext cx="11176820" cy="3864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542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136187" y="1276350"/>
            <a:ext cx="11935839" cy="505777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不相交集数据结构定义：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例：考虑集合</a:t>
            </a:r>
            <a:r>
              <a:rPr lang="en-US" sz="2400" dirty="0"/>
              <a:t>X={1, 2, 3, 4, 5, 6, 7, 8}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              合法的划分：</a:t>
            </a:r>
            <a:r>
              <a:rPr lang="en-US" sz="2400" dirty="0"/>
              <a:t> {{1, 2, 3, 4, 5}, {6, 7}, {8}}</a:t>
            </a:r>
            <a:r>
              <a:rPr lang="zh-CN" altLang="en-US" sz="2400" dirty="0"/>
              <a:t>或</a:t>
            </a:r>
            <a:r>
              <a:rPr lang="en-US" sz="2400" dirty="0"/>
              <a:t>{{1} {2}, {3}, {4}, {5}, {6}, {7}, {8}}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              以下不是集合</a:t>
            </a:r>
            <a:r>
              <a:rPr lang="en-US" sz="2400" dirty="0"/>
              <a:t>X</a:t>
            </a:r>
            <a:r>
              <a:rPr lang="zh-CN" altLang="en-US" sz="2400" dirty="0"/>
              <a:t>的划分</a:t>
            </a:r>
            <a:r>
              <a:rPr lang="en-US" altLang="zh-CN" sz="2400" dirty="0"/>
              <a:t>: </a:t>
            </a:r>
            <a:r>
              <a:rPr lang="en-US" sz="2400" dirty="0"/>
              <a:t>{{1, 2, 3, 4, 5}, {6, 7}}</a:t>
            </a:r>
            <a:r>
              <a:rPr lang="zh-CN" altLang="en-US" sz="2400" dirty="0"/>
              <a:t>和</a:t>
            </a:r>
            <a:r>
              <a:rPr lang="en-US" sz="2400" dirty="0"/>
              <a:t>{{1, 2, 3}, {3, 4, 5}, {5, 6, 7, 8}}</a:t>
            </a:r>
            <a:r>
              <a:rPr lang="zh-CN" altLang="en-US" sz="2400" dirty="0"/>
              <a:t> 。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zh-CN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568337" y="1836084"/>
                <a:ext cx="11055325" cy="26663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给定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个元素组成的集合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。不失一般性，令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不相交集的数据结构动态维护了集合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的一组划分，即若干个不相交的集合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/>
                  <a:t>，满足</a:t>
                </a:r>
                <a:r>
                  <a:rPr lang="en-US" altLang="zh-CN" sz="2400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400" dirty="0"/>
                  <a:t>；</a:t>
                </a:r>
                <a:endParaRPr lang="en-US" sz="2400" dirty="0"/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𝑋𝑖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7" y="1836084"/>
                <a:ext cx="11055325" cy="2666386"/>
              </a:xfrm>
              <a:prstGeom prst="rect">
                <a:avLst/>
              </a:prstGeom>
              <a:blipFill>
                <a:blip r:embed="rId2"/>
                <a:stretch>
                  <a:fillRect l="-771" t="-1136" b="-29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57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350761" y="1108396"/>
            <a:ext cx="11199281" cy="53850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	</a:t>
            </a:r>
            <a:r>
              <a:rPr lang="zh-CN" altLang="en-US" sz="2400" dirty="0"/>
              <a:t>不相交集的数据结构需要动态处理集合的合并和查询操作，其</a:t>
            </a:r>
            <a:r>
              <a:rPr lang="en-US" sz="2400" dirty="0"/>
              <a:t>ADT</a:t>
            </a:r>
            <a:r>
              <a:rPr lang="zh-CN" altLang="en-US" sz="2400" dirty="0"/>
              <a:t>定义如下：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1023591" y="1680787"/>
                <a:ext cx="10330209" cy="4680192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</a:t>
                </a: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9-1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不相交集的抽象数据类型定义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</a:t>
                </a:r>
              </a:p>
              <a:p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ADT </a:t>
                </a:r>
                <a:r>
                  <a:rPr lang="en-US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DisjointSet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数据对象：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个元素构成的全集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数据关系：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属于同一个集合。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基本操作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个不相交的集合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，其中每个集合初始只有一个元素：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},∀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DestorySet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释放不相交集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所占用的所有空间。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：查询元素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所在的集合。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Union(set,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：合并元素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所在的集合。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91" y="1680787"/>
                <a:ext cx="10330209" cy="4680192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806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 err="1"/>
                  <a:t>思考</a:t>
                </a:r>
                <a:r>
                  <a:rPr lang="zh-CN" altLang="en-US" sz="2400" dirty="0"/>
                  <a:t>：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操作查询元素所在的集合，输入是一个元素，输出是一个集合</a:t>
                </a:r>
                <a:r>
                  <a:rPr lang="en-US" altLang="zh-CN" sz="2400" dirty="0"/>
                  <a:t>……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400" i="1" dirty="0">
                    <a:solidFill>
                      <a:srgbClr val="FF0000"/>
                    </a:solidFill>
                  </a:rPr>
                  <a:t>如何表示一个集合？</a:t>
                </a:r>
                <a:endParaRPr lang="en-US" altLang="zh-CN" sz="2400" i="1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由于集合是动态变化的，难以实时给集合从</a:t>
                </a:r>
                <a:r>
                  <a:rPr lang="en-US" sz="2400" dirty="0"/>
                  <a:t>1</a:t>
                </a:r>
                <a:r>
                  <a:rPr lang="zh-CN" altLang="en-US" sz="2400" dirty="0"/>
                  <a:t>开始按顺序编号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技巧：规定每个集合中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需要有一个</a:t>
                </a:r>
                <a:r>
                  <a:rPr lang="en-US" sz="2400" dirty="0"/>
                  <a:t>“</a:t>
                </a:r>
                <a:r>
                  <a:rPr lang="zh-CN" altLang="en-US" sz="2400" dirty="0"/>
                  <a:t>代表</a:t>
                </a:r>
                <a:r>
                  <a:rPr lang="en-US" sz="2400" dirty="0"/>
                  <a:t>”</a:t>
                </a:r>
                <a:r>
                  <a:rPr lang="zh-CN" altLang="en-US" sz="2400" dirty="0"/>
                  <a:t>元素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，该元素的编号即为集合编号，即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𝐅𝐢𝐧𝐝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sz="2400" b="1" dirty="0"/>
              </a:p>
              <a:p>
                <a:pPr algn="ctr">
                  <a:lnSpc>
                    <a:spcPct val="110000"/>
                  </a:lnSpc>
                </a:pPr>
                <a:endParaRPr lang="en-US" altLang="zh-CN" sz="2400" b="1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例：对于划分</a:t>
                </a:r>
                <a:r>
                  <a:rPr lang="en-US" sz="2400" dirty="0"/>
                  <a:t>{{1, 2, 3, 4, 5}, {6, 7}, {8}}</a:t>
                </a:r>
                <a:r>
                  <a:rPr lang="zh-CN" altLang="en-US" sz="2400" dirty="0"/>
                  <a:t>，可规定集合</a:t>
                </a:r>
                <a:r>
                  <a:rPr lang="en-US" sz="2400" dirty="0"/>
                  <a:t>{1, 2, 3, 4, 5}</a:t>
                </a:r>
                <a:r>
                  <a:rPr lang="zh-CN" altLang="en-US" sz="2400" dirty="0"/>
                  <a:t>代表元素为</a:t>
                </a:r>
                <a:r>
                  <a:rPr lang="en-US" sz="2400" dirty="0"/>
                  <a:t>1</a:t>
                </a:r>
                <a:r>
                  <a:rPr lang="zh-CN" altLang="en-US" sz="2400" dirty="0"/>
                  <a:t>，则</a:t>
                </a:r>
                <a:r>
                  <a:rPr lang="en-US" sz="2400" dirty="0"/>
                  <a:t>Find(2)=Find(3)=Find(4)=Find(5)=1</a:t>
                </a:r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  <a:blipFill>
                <a:blip r:embed="rId2"/>
                <a:stretch>
                  <a:fillRect l="-918" t="-752" r="-3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不相交集可利用森林的数据结构实现：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只需维护其父亲结点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特别地，规定根结点的父亲结点是其本身，即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规定森林中的每棵树代表一个不相交集的集合，且其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元素是其根结点。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操作只需定义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棵仅含根结点的树，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操作只需找到要查询的元素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对应的根结点。而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元素各自对应的根结点合并。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  <a:blipFill>
                <a:blip r:embed="rId2"/>
                <a:stretch>
                  <a:fillRect t="-744" r="-5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3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394970" y="1151121"/>
                <a:ext cx="5053614" cy="2685588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9-1: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初始化不相交集</a:t>
                </a:r>
                <a:r>
                  <a:rPr lang="en-US" sz="17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元素的数量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set=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...,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初始化后的集合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" y="1151121"/>
                <a:ext cx="5053614" cy="2685588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5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任意多边形: 形状 8"/>
              <p:cNvSpPr/>
              <p:nvPr/>
            </p:nvSpPr>
            <p:spPr>
              <a:xfrm>
                <a:off x="1999263" y="3636402"/>
                <a:ext cx="4712622" cy="2807791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9-2: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查找元素所在的集合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Find(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中待查找的元素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所在树的根顶点。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while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return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</a:p>
            </p:txBody>
          </p:sp>
        </mc:Choice>
        <mc:Fallback xmlns="">
          <p:sp>
            <p:nvSpPr>
              <p:cNvPr id="9" name="任意多边形: 形状 8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263" y="3636402"/>
                <a:ext cx="4712622" cy="2807791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3030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任意多边形: 形状 9"/>
              <p:cNvSpPr/>
              <p:nvPr/>
            </p:nvSpPr>
            <p:spPr>
              <a:xfrm>
                <a:off x="6208419" y="1124682"/>
                <a:ext cx="5513054" cy="297797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9-3: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合并两个元素所在的集合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各自所在集合后的不相交集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j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10" name="任意多边形: 形状 9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419" y="1124682"/>
                <a:ext cx="5513054" cy="297797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407" b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3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48848" y="1310325"/>
                <a:ext cx="11278096" cy="14611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问题：在上述实现中，</a:t>
                </a:r>
                <a:r>
                  <a:rPr lang="en-US" sz="2400" dirty="0" err="1"/>
                  <a:t>InitSet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的操作时间复杂度均可达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考虑森林退化成一条链的情况：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这种情况下，每次</a:t>
                </a:r>
                <a:r>
                  <a:rPr lang="en-US" sz="2400" dirty="0"/>
                  <a:t>Find(</a:t>
                </a:r>
                <a:r>
                  <a:rPr lang="en-US" sz="2400" i="1" dirty="0"/>
                  <a:t>set,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</a:t>
                </a:r>
                <a:r>
                  <a:rPr lang="zh-CN" altLang="en-US" sz="2400" dirty="0"/>
                  <a:t>均需要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的时间复杂度，而每次</a:t>
                </a:r>
                <a:r>
                  <a:rPr lang="en-US" sz="2400" dirty="0"/>
                  <a:t>Union(</a:t>
                </a:r>
                <a:r>
                  <a:rPr lang="en-US" sz="2400" i="1" dirty="0"/>
                  <a:t>set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</a:t>
                </a:r>
                <a:r>
                  <a:rPr lang="zh-CN" altLang="en-US" sz="2400" dirty="0"/>
                  <a:t>也需要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的时间复杂度。</a:t>
                </a: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48848" y="1310325"/>
                <a:ext cx="11278096" cy="1461155"/>
              </a:xfrm>
              <a:blipFill>
                <a:blip r:embed="rId2"/>
                <a:stretch>
                  <a:fillRect l="-900" t="-3448" r="-787" b="-327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4387272" y="2924991"/>
            <a:ext cx="3417456" cy="3266308"/>
            <a:chOff x="4387272" y="2924991"/>
            <a:chExt cx="3417456" cy="3266308"/>
          </a:xfrm>
        </p:grpSpPr>
        <p:sp>
          <p:nvSpPr>
            <p:cNvPr id="7" name="矩形 6"/>
            <p:cNvSpPr/>
            <p:nvPr/>
          </p:nvSpPr>
          <p:spPr>
            <a:xfrm>
              <a:off x="4387272" y="5821967"/>
              <a:ext cx="34174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朴素的不相交集实现的最坏情况</a:t>
              </a:r>
              <a:endParaRPr lang="en-US" dirty="0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718564" y="2924991"/>
              <a:ext cx="738664" cy="2743464"/>
              <a:chOff x="8812806" y="2997899"/>
              <a:chExt cx="738664" cy="27434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椭圆 24"/>
                  <p:cNvSpPr/>
                  <p:nvPr/>
                </p:nvSpPr>
                <p:spPr>
                  <a:xfrm>
                    <a:off x="9058504" y="2997899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椭圆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8504" y="2997899"/>
                    <a:ext cx="396181" cy="38910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椭圆 28"/>
                  <p:cNvSpPr/>
                  <p:nvPr/>
                </p:nvSpPr>
                <p:spPr>
                  <a:xfrm>
                    <a:off x="9041013" y="3682891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椭圆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013" y="3682891"/>
                    <a:ext cx="396181" cy="38910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9041012" y="535225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012" y="5352257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椭圆 30"/>
                  <p:cNvSpPr/>
                  <p:nvPr/>
                </p:nvSpPr>
                <p:spPr>
                  <a:xfrm>
                    <a:off x="9044189" y="435307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椭圆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4189" y="435307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箭头: 右 18"/>
              <p:cNvSpPr/>
              <p:nvPr/>
            </p:nvSpPr>
            <p:spPr>
              <a:xfrm rot="16200000">
                <a:off x="9109007" y="3462379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箭头: 右 12"/>
              <p:cNvSpPr/>
              <p:nvPr/>
            </p:nvSpPr>
            <p:spPr>
              <a:xfrm rot="16200000">
                <a:off x="9101760" y="413638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812806" y="4776734"/>
                    <a:ext cx="738664" cy="522656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en-US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2806" y="4776734"/>
                    <a:ext cx="738664" cy="5226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8565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68B4DF6-32FD-47E3-B7CC-A91F9FF8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132080" y="4453337"/>
            <a:ext cx="9165288" cy="2546903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001700" y="2854959"/>
            <a:ext cx="2268815" cy="2101347"/>
            <a:chOff x="6175344" y="342254"/>
            <a:chExt cx="7803037" cy="7227071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3825" y="4346576"/>
            <a:ext cx="2963878" cy="2745105"/>
            <a:chOff x="6175344" y="342254"/>
            <a:chExt cx="7803037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875154" y="3439840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不相交集</a:t>
            </a:r>
          </a:p>
        </p:txBody>
      </p:sp>
      <p:sp>
        <p:nvSpPr>
          <p:cNvPr id="8" name="矩形 7"/>
          <p:cNvSpPr/>
          <p:nvPr/>
        </p:nvSpPr>
        <p:spPr>
          <a:xfrm>
            <a:off x="5261476" y="2445722"/>
            <a:ext cx="1669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024554" y="3265946"/>
            <a:ext cx="6116350" cy="0"/>
          </a:xfrm>
          <a:prstGeom prst="line">
            <a:avLst/>
          </a:prstGeom>
          <a:ln w="2222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221671" y="2179434"/>
            <a:ext cx="7748658" cy="2397279"/>
            <a:chOff x="2221671" y="2179434"/>
            <a:chExt cx="7748658" cy="2397279"/>
          </a:xfrm>
        </p:grpSpPr>
        <p:sp>
          <p:nvSpPr>
            <p:cNvPr id="6" name="标题 9801"/>
            <p:cNvSpPr txBox="1"/>
            <p:nvPr/>
          </p:nvSpPr>
          <p:spPr>
            <a:xfrm rot="16200000">
              <a:off x="8719085" y="3325468"/>
              <a:ext cx="2397277" cy="105210"/>
            </a:xfrm>
            <a:prstGeom prst="parallelogram">
              <a:avLst>
                <a:gd name="adj" fmla="val 98875"/>
              </a:avLst>
            </a:prstGeom>
            <a:gradFill flip="none" rotWithShape="1">
              <a:gsLst>
                <a:gs pos="100000">
                  <a:srgbClr val="016773"/>
                </a:gs>
                <a:gs pos="0">
                  <a:srgbClr val="00ABA5"/>
                </a:gs>
              </a:gsLst>
              <a:lin ang="6000000" scaled="0"/>
              <a:tileRect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" name="标题 9801"/>
            <p:cNvSpPr txBox="1"/>
            <p:nvPr/>
          </p:nvSpPr>
          <p:spPr>
            <a:xfrm flipH="1">
              <a:off x="2221671" y="4468236"/>
              <a:ext cx="7748657" cy="108477"/>
            </a:xfrm>
            <a:prstGeom prst="parallelogram">
              <a:avLst>
                <a:gd name="adj" fmla="val 102209"/>
              </a:avLst>
            </a:prstGeom>
            <a:gradFill>
              <a:gsLst>
                <a:gs pos="55000">
                  <a:srgbClr val="016773"/>
                </a:gs>
                <a:gs pos="0">
                  <a:srgbClr val="00ABA5"/>
                </a:gs>
                <a:gs pos="100000">
                  <a:srgbClr val="00ABA5"/>
                </a:gs>
              </a:gsLst>
              <a:lin ang="6000000" scaled="0"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221671" y="2179434"/>
              <a:ext cx="76428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10768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222317" y="4468236"/>
              <a:ext cx="7642800" cy="0"/>
            </a:xfrm>
            <a:prstGeom prst="line">
              <a:avLst/>
            </a:prstGeom>
            <a:ln w="15875" cap="rnd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H="1">
              <a:off x="87196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8933514" y="5200219"/>
            <a:ext cx="1549536" cy="1435160"/>
            <a:chOff x="6175344" y="342254"/>
            <a:chExt cx="7803037" cy="7227071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25" name="六边形 2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28" name="六边形 2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1EF47B7-ACB2-48A4-B6FF-CD0A170062B0}"/>
              </a:ext>
            </a:extLst>
          </p:cNvPr>
          <p:cNvSpPr txBox="1"/>
          <p:nvPr/>
        </p:nvSpPr>
        <p:spPr>
          <a:xfrm>
            <a:off x="4034782" y="4861769"/>
            <a:ext cx="412243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陈键飞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0B8CC5-78DC-4EBA-8877-DC819C7FB976}"/>
              </a:ext>
            </a:extLst>
          </p:cNvPr>
          <p:cNvSpPr txBox="1"/>
          <p:nvPr/>
        </p:nvSpPr>
        <p:spPr>
          <a:xfrm>
            <a:off x="3016738" y="5305446"/>
            <a:ext cx="61585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按秩合并</a:t>
                </a:r>
                <a:r>
                  <a:rPr lang="zh-CN" altLang="en-US" sz="2400" dirty="0"/>
                  <a:t>策略为每个根结点</a:t>
                </a:r>
                <a:r>
                  <a:rPr lang="en-US" sz="2400" i="1" dirty="0"/>
                  <a:t>x</a:t>
                </a:r>
                <a:r>
                  <a:rPr lang="zh-CN" altLang="en-US" sz="2400" dirty="0"/>
                  <a:t>引入一个秩</a:t>
                </a:r>
                <a:r>
                  <a:rPr lang="en-US" sz="2400" b="1" dirty="0" err="1"/>
                  <a:t>x.rank</a:t>
                </a:r>
                <a:r>
                  <a:rPr lang="zh-CN" altLang="en-US" sz="2400" dirty="0"/>
                  <a:t>，并在合并时总是把</a:t>
                </a:r>
                <a:r>
                  <a:rPr lang="zh-CN" altLang="en-US" sz="2400" b="1" dirty="0"/>
                  <a:t>秩小</a:t>
                </a:r>
                <a:r>
                  <a:rPr lang="zh-CN" altLang="en-US" sz="2400" dirty="0"/>
                  <a:t>的树根</a:t>
                </a:r>
                <a:r>
                  <a:rPr lang="zh-CN" altLang="en-US" sz="2400" b="1" dirty="0"/>
                  <a:t>合并到秩大</a:t>
                </a:r>
                <a:r>
                  <a:rPr lang="zh-CN" altLang="en-US" sz="2400" dirty="0"/>
                  <a:t>的树根。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根结点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秩</a:t>
                </a:r>
                <a:r>
                  <a:rPr lang="zh-CN" altLang="en-US" sz="2400" dirty="0"/>
                  <a:t>反映了以该结点为</a:t>
                </a:r>
                <a:r>
                  <a:rPr lang="zh-CN" altLang="en-US" sz="2400" b="1" dirty="0"/>
                  <a:t>根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子树</a:t>
                </a:r>
                <a:r>
                  <a:rPr lang="en-US" sz="2400" b="1" dirty="0"/>
                  <a:t>“</a:t>
                </a:r>
                <a:r>
                  <a:rPr lang="zh-CN" altLang="en-US" sz="2400" b="1" dirty="0"/>
                  <a:t>大小</a:t>
                </a:r>
                <a:r>
                  <a:rPr lang="en-US" sz="2400" b="1" dirty="0"/>
                  <a:t>”</a:t>
                </a:r>
                <a:r>
                  <a:rPr lang="zh-CN" altLang="en-US" sz="2400" dirty="0"/>
                  <a:t>，考虑利用树的高度作为树的秩：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对每个根节点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，定义其秩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zh-CN" altLang="en-US" sz="2400" b="1" i="1" dirty="0"/>
                  <a:t>以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i="1" dirty="0"/>
                  <a:t>为根的树的高度减一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特别地，仅由单个结点构成的树的根结点秩为</a:t>
                </a:r>
                <a:r>
                  <a:rPr lang="en-US" sz="2400" dirty="0"/>
                  <a:t>0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在这种情况下，可保证树的“平衡性” ：</a:t>
                </a:r>
                <a:endParaRPr lang="en-US" altLang="zh-CN" sz="24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400" i="1" dirty="0"/>
                  <a:t>深度为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i="1" dirty="0"/>
                  <a:t>的子树至少有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i="1" dirty="0"/>
                  <a:t>个结点。</a:t>
                </a:r>
                <a:endParaRPr lang="en-US" sz="2400" i="1" dirty="0"/>
              </a:p>
              <a:p>
                <a:pPr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  <a:blipFill>
                <a:blip r:embed="rId2"/>
                <a:stretch>
                  <a:fillRect l="-918" r="-18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15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755526" y="1276350"/>
            <a:ext cx="5281554" cy="136957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采取按秩合并策略后，</a:t>
            </a:r>
            <a:r>
              <a:rPr lang="en-US" sz="2400" dirty="0" err="1"/>
              <a:t>InitSet</a:t>
            </a:r>
            <a:r>
              <a:rPr lang="zh-CN" altLang="en-US" sz="2400" dirty="0"/>
              <a:t>和</a:t>
            </a:r>
            <a:r>
              <a:rPr lang="en-US" sz="2400" dirty="0"/>
              <a:t>Union</a:t>
            </a:r>
            <a:r>
              <a:rPr lang="zh-CN" altLang="en-US" sz="2400" dirty="0"/>
              <a:t>操作的实现调整为算法</a:t>
            </a:r>
            <a:r>
              <a:rPr lang="en-US" sz="2400" dirty="0"/>
              <a:t>9-4</a:t>
            </a:r>
            <a:r>
              <a:rPr lang="zh-CN" altLang="en-US" sz="2400" dirty="0"/>
              <a:t>、算法</a:t>
            </a:r>
            <a:r>
              <a:rPr lang="en-US" sz="2400" dirty="0"/>
              <a:t>9-5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838200" y="2768092"/>
                <a:ext cx="5198880" cy="3491305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9-4: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初始化采用按秩合并策略的不相交集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输入：元素的数量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set=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...,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初始化后的集合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x.rank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68092"/>
                <a:ext cx="5198880" cy="3491305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468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任意多边形: 形状 7"/>
              <p:cNvSpPr/>
              <p:nvPr/>
            </p:nvSpPr>
            <p:spPr>
              <a:xfrm>
                <a:off x="6361941" y="1276350"/>
                <a:ext cx="5330219" cy="4983047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9-5: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利用按秩合并策略合并两个元素所在的集合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各自所在集合后的不相交集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else 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else  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8" name="任意多边形: 形状 7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41" y="1276350"/>
                <a:ext cx="5330219" cy="4983047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976" b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980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135903"/>
                <a:ext cx="11218134" cy="140832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b="1" dirty="0"/>
                  <a:t>	</a:t>
                </a:r>
                <a:r>
                  <a:rPr lang="zh-CN" altLang="en-US" sz="2200" b="1" dirty="0"/>
                  <a:t>引理</a:t>
                </a:r>
                <a:r>
                  <a:rPr lang="en-US" sz="2200" b="1" dirty="0"/>
                  <a:t> 9-1</a:t>
                </a:r>
                <a:r>
                  <a:rPr lang="en-US" sz="2200" dirty="0"/>
                  <a:t>.  </a:t>
                </a:r>
                <a:r>
                  <a:rPr lang="zh-CN" altLang="en-US" sz="2200" dirty="0"/>
                  <a:t>在采用按秩合并策略的不相交集算法运行过程中，对于任意子树，若其根结点秩为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200" dirty="0"/>
                  <a:t>，则该子树中至少有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200" i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zh-CN" altLang="en-US" sz="2200" dirty="0"/>
                  <a:t>个结点。</a:t>
                </a:r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135903"/>
                <a:ext cx="11218134" cy="1408321"/>
              </a:xfrm>
              <a:blipFill>
                <a:blip r:embed="rId2"/>
                <a:stretch>
                  <a:fillRect l="-70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584226" y="1971685"/>
            <a:ext cx="11218134" cy="4561089"/>
            <a:chOff x="1147864" y="2669270"/>
            <a:chExt cx="10654495" cy="3702346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7864" y="2669270"/>
              <a:ext cx="10654495" cy="3702346"/>
              <a:chOff x="1147864" y="2492227"/>
              <a:chExt cx="10654495" cy="391209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147864" y="2492227"/>
                <a:ext cx="10654495" cy="3912094"/>
                <a:chOff x="1147864" y="2383277"/>
                <a:chExt cx="10654495" cy="3912094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1147864" y="2383277"/>
                  <a:ext cx="10654495" cy="39120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272619" y="2509719"/>
                      <a:ext cx="4675694" cy="356377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证明</a:t>
                      </a:r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利用归纳法，对子树根结点的秩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进行归纳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1.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时子树中仅含一个结点，命题成立。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2.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假设命题对所有不超过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的秩成立。考虑根结点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的秩为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的子树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由于 </a:t>
                      </a:r>
                      <a14:m>
                        <m:oMath xmlns:m="http://schemas.openxmlformats.org/officeDocument/2006/math"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𝐫𝐨𝐨𝐭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，根结点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的秩必然是与另一棵根为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root'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的树进行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操作时设置而来。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	</a:t>
                      </a:r>
                      <a:endParaRPr 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矩形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2619" y="2509719"/>
                      <a:ext cx="4675694" cy="356377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609" t="-1028" r="-6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矩形 8"/>
                    <p:cNvSpPr/>
                    <p:nvPr/>
                  </p:nvSpPr>
                  <p:spPr>
                    <a:xfrm>
                      <a:off x="6376039" y="2574143"/>
                      <a:ext cx="5413342" cy="327339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不失一般性，设该次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前有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CN" sz="2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14:m>
                        <m:oMath xmlns:m="http://schemas.openxmlformats.org/officeDocument/2006/math"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  <m:t>𝒓𝒐𝒐𝒕</m:t>
                              </m:r>
                            </m:e>
                            <m:sup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a14:m>
                      <a:endParaRPr lang="en-US" altLang="zh-CN" sz="2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否则该次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前一定存在某次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Union(root, root’’)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，且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14:m>
                        <m:oMath xmlns:m="http://schemas.openxmlformats.org/officeDocument/2006/math"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𝐫𝐨𝐨𝐭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’’.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a14:m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操作不会令树中的结点数目减少。</a:t>
                      </a:r>
                      <a:endParaRPr lang="en-US" altLang="zh-CN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3.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由归纳假设，可知此时以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root'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为根的子树中都各有至少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个结点，故合并后的子树中至少有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p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个结点。</a:t>
                      </a:r>
                      <a:endParaRPr 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4.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由归纳法，命题对所有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ℕ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成立。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9" name="矩形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76039" y="2574143"/>
                      <a:ext cx="5413342" cy="327339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390" t="-1118" r="-1497" b="-23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直接连接符 10"/>
              <p:cNvCxnSpPr/>
              <p:nvPr/>
            </p:nvCxnSpPr>
            <p:spPr>
              <a:xfrm>
                <a:off x="6193292" y="2655648"/>
                <a:ext cx="0" cy="349379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箭头: 右 14"/>
            <p:cNvSpPr/>
            <p:nvPr/>
          </p:nvSpPr>
          <p:spPr>
            <a:xfrm>
              <a:off x="6066517" y="4277252"/>
              <a:ext cx="296543" cy="24319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96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26031" y="2705097"/>
                <a:ext cx="10145384" cy="248707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每次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操作的时间复杂度取决于查找链的长度，即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操作找到的根结点的秩加一。 最坏情况下，全部的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个结点构成一棵树。根据引理</a:t>
                </a:r>
                <a:r>
                  <a:rPr lang="en-US" sz="2400" dirty="0"/>
                  <a:t>9-1</a:t>
                </a:r>
                <a:r>
                  <a:rPr lang="zh-CN" altLang="en-US" sz="2400" dirty="0"/>
                  <a:t>，该树根的秩不超过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2400" dirty="0"/>
                  <a:t>。因此，不相交集每次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26031" y="2705097"/>
                <a:ext cx="10145384" cy="2487072"/>
              </a:xfrm>
              <a:blipFill>
                <a:blip r:embed="rId2"/>
                <a:stretch>
                  <a:fillRect l="-875" r="-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72119" y="1479003"/>
                <a:ext cx="9247762" cy="830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引理</a:t>
                </a:r>
                <a:r>
                  <a:rPr 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9-1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在采用按秩合并策略的不相交集算法运行过程中，对于任意子树，若其根结点秩为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，则该子树中至少有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个结点。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19" y="1479003"/>
                <a:ext cx="9247762" cy="830997"/>
              </a:xfrm>
              <a:prstGeom prst="rect">
                <a:avLst/>
              </a:prstGeom>
              <a:blipFill>
                <a:blip r:embed="rId3"/>
                <a:stretch>
                  <a:fillRect l="-921" t="-5072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42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63816" y="3051537"/>
            <a:ext cx="3598138" cy="3047605"/>
            <a:chOff x="4445540" y="3929793"/>
            <a:chExt cx="2714017" cy="2389804"/>
          </a:xfrm>
        </p:grpSpPr>
        <p:pic>
          <p:nvPicPr>
            <p:cNvPr id="7" name="Picture 129778006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45540" y="3929793"/>
              <a:ext cx="2714017" cy="22051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5248550" y="595026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kern="100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路径压缩</a:t>
              </a:r>
              <a:endParaRPr lang="en-US" kern="1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377072" y="1083906"/>
                <a:ext cx="11415860" cy="196763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假设某次查找时，路径深度过大，导致该次查找的时间成本很高。我们只需调整森林的结构，将查找路径上的所有结点直接连接至根。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这样，下次查找这条路径上的结点时只需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时间即可完成。这个技巧称为</a:t>
                </a:r>
                <a:r>
                  <a:rPr lang="zh-CN" altLang="en-US" sz="2400" b="1" dirty="0"/>
                  <a:t>路径压缩（</a:t>
                </a:r>
                <a:r>
                  <a:rPr lang="en-US" sz="2400" b="1" dirty="0"/>
                  <a:t>Path Compression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77072" y="1083906"/>
                <a:ext cx="11415860" cy="1967631"/>
              </a:xfrm>
              <a:blipFill>
                <a:blip r:embed="rId3"/>
                <a:stretch>
                  <a:fillRect l="-778" t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33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/>
              <p:cNvSpPr>
                <a:spLocks noGrp="1" noChangeArrowheads="1"/>
              </p:cNvSpPr>
              <p:nvPr>
                <p:ph idx="11"/>
              </p:nvPr>
            </p:nvSpPr>
            <p:spPr bwMode="auto">
              <a:xfrm>
                <a:off x="469653" y="1525330"/>
                <a:ext cx="112910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269875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/>
                  <a:t>    利用路径压缩技巧，不相交集的查找可以重写成为算法</a:t>
                </a:r>
                <a:r>
                  <a:rPr lang="en-US" sz="2400" dirty="0"/>
                  <a:t>9-6</a:t>
                </a:r>
                <a:r>
                  <a:rPr lang="zh-CN" altLang="en-US" sz="2400" dirty="0"/>
                  <a:t>。该算法首先递归地查找到根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，之后逐层返回，并将路径上所有结点的父结点均设为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 bwMode="auto">
              <a:xfrm>
                <a:off x="469653" y="1525330"/>
                <a:ext cx="11291087" cy="830997"/>
              </a:xfrm>
              <a:prstGeom prst="rect">
                <a:avLst/>
              </a:prstGeom>
              <a:blipFill>
                <a:blip r:embed="rId2"/>
                <a:stretch>
                  <a:fillRect l="-810" t="-5109" b="-160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857080" y="3015729"/>
            <a:ext cx="3157871" cy="2787709"/>
            <a:chOff x="407843" y="3167403"/>
            <a:chExt cx="2773680" cy="2438281"/>
          </a:xfrm>
        </p:grpSpPr>
        <p:pic>
          <p:nvPicPr>
            <p:cNvPr id="14" name="Picture 129778006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7843" y="3167403"/>
              <a:ext cx="2773680" cy="22536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矩形 14"/>
            <p:cNvSpPr/>
            <p:nvPr/>
          </p:nvSpPr>
          <p:spPr>
            <a:xfrm>
              <a:off x="1240685" y="52363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kern="100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路径压缩</a:t>
              </a:r>
              <a:endParaRPr lang="en-US" kern="1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任意多边形: 形状 9"/>
              <p:cNvSpPr/>
              <p:nvPr/>
            </p:nvSpPr>
            <p:spPr>
              <a:xfrm>
                <a:off x="6353758" y="2656350"/>
                <a:ext cx="5000042" cy="3506469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/>
                  <a:t>算法</a:t>
                </a:r>
                <a:r>
                  <a:rPr lang="en-US" b="1" dirty="0"/>
                  <a:t>9-6:</a:t>
                </a:r>
                <a:r>
                  <a:rPr lang="en-US" dirty="0"/>
                  <a:t>  </a:t>
                </a:r>
                <a:r>
                  <a:rPr lang="zh-CN" altLang="en-US" dirty="0"/>
                  <a:t>以路径压缩策略查找元素所在的集合</a:t>
                </a:r>
                <a:r>
                  <a:rPr lang="en-US" dirty="0"/>
                  <a:t>Find(</a:t>
                </a:r>
                <a:r>
                  <a:rPr lang="en-US" i="1" dirty="0"/>
                  <a:t>set</a:t>
                </a:r>
                <a:r>
                  <a:rPr lang="en-US" dirty="0"/>
                  <a:t>, </a:t>
                </a:r>
                <a:r>
                  <a:rPr lang="en-US" i="1" dirty="0"/>
                  <a:t>x</a:t>
                </a:r>
                <a:r>
                  <a:rPr lang="en-US" dirty="0"/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/>
                  <a:t>输入：</a:t>
                </a:r>
                <a:r>
                  <a:rPr lang="zh-CN" altLang="en-US" dirty="0"/>
                  <a:t>不相交集</a:t>
                </a:r>
                <a:r>
                  <a:rPr lang="en-US" i="1" dirty="0"/>
                  <a:t>set</a:t>
                </a:r>
                <a:r>
                  <a:rPr lang="zh-CN" altLang="en-US" dirty="0"/>
                  <a:t>中待查找的元素</a:t>
                </a:r>
                <a:r>
                  <a:rPr lang="en-US" i="1" dirty="0"/>
                  <a:t>x</a:t>
                </a:r>
                <a:r>
                  <a:rPr lang="zh-CN" altLang="en-US" dirty="0"/>
                  <a:t>。</a:t>
                </a:r>
                <a:endParaRPr lang="en-US" dirty="0"/>
              </a:p>
              <a:p>
                <a:r>
                  <a:rPr lang="zh-CN" altLang="en-US" b="1" dirty="0"/>
                  <a:t>输出：</a:t>
                </a:r>
                <a:r>
                  <a:rPr lang="zh-CN" altLang="en-US" dirty="0"/>
                  <a:t>元素</a:t>
                </a:r>
                <a:r>
                  <a:rPr lang="en-US" i="1" dirty="0"/>
                  <a:t>x</a:t>
                </a:r>
                <a:r>
                  <a:rPr lang="zh-CN" altLang="en-US" dirty="0"/>
                  <a:t>所在树的根结点。</a:t>
                </a:r>
                <a:endParaRPr lang="en-US" dirty="0"/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if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x.parent</a:t>
                </a:r>
                <a:r>
                  <a:rPr lang="en-US" i="1" dirty="0"/>
                  <a:t> </a:t>
                </a:r>
                <a:r>
                  <a:rPr lang="en-US" b="1" dirty="0"/>
                  <a:t>then</a:t>
                </a:r>
                <a:endParaRPr lang="en-US" dirty="0"/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/>
                  <a:t>    |  </a:t>
                </a:r>
                <a:r>
                  <a:rPr lang="en-US" i="1" dirty="0" err="1"/>
                  <a:t>x.parent</a:t>
                </a:r>
                <a:r>
                  <a:rPr lang="en-US" i="1" dirty="0"/>
                  <a:t> ← </a:t>
                </a:r>
                <a:r>
                  <a:rPr lang="en-US" dirty="0"/>
                  <a:t>Find(</a:t>
                </a:r>
                <a:r>
                  <a:rPr lang="en-US" i="1" dirty="0"/>
                  <a:t>set, </a:t>
                </a:r>
                <a:r>
                  <a:rPr lang="en-US" i="1" dirty="0" err="1"/>
                  <a:t>x.parent</a:t>
                </a:r>
                <a:r>
                  <a:rPr lang="en-US" dirty="0"/>
                  <a:t>)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end</a:t>
                </a:r>
                <a:endParaRPr lang="en-US" dirty="0"/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return </a:t>
                </a:r>
                <a:r>
                  <a:rPr lang="en-US" i="1" dirty="0" err="1"/>
                  <a:t>x.parent</a:t>
                </a:r>
                <a:endParaRPr lang="en-US" dirty="0"/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10" name="任意多边形: 形状 9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58" y="2656350"/>
                <a:ext cx="5000042" cy="3506469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9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-364502" y="1177528"/>
            <a:ext cx="12556502" cy="67282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      下图演示了同时采用按秩合并和路径压缩策略时，</a:t>
            </a:r>
            <a:r>
              <a:rPr lang="en-US" sz="2400" dirty="0"/>
              <a:t>8</a:t>
            </a:r>
            <a:r>
              <a:rPr lang="zh-CN" altLang="en-US" sz="2400" dirty="0"/>
              <a:t>个元素构成的不相交集的合并过程。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481441" y="6234251"/>
                <a:ext cx="3558988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*图中</a:t>
                </a:r>
                <a:r>
                  <a:rPr lang="en-US" sz="1700" i="1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sz="1700" i="1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表示编号为</a:t>
                </a:r>
                <a:r>
                  <a:rPr lang="en-US" sz="1700" i="1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，秩为</a:t>
                </a:r>
                <a14:m>
                  <m:oMath xmlns:m="http://schemas.openxmlformats.org/officeDocument/2006/math">
                    <m:r>
                      <a:rPr lang="en-US" sz="17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的顶点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endParaRPr lang="en-US" sz="17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441" y="6234251"/>
                <a:ext cx="3558988" cy="353943"/>
              </a:xfrm>
              <a:prstGeom prst="rect">
                <a:avLst/>
              </a:prstGeom>
              <a:blipFill>
                <a:blip r:embed="rId3"/>
                <a:stretch>
                  <a:fillRect l="-171" t="-8621" r="-342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8956306" y="2230120"/>
            <a:ext cx="2686954" cy="2200408"/>
            <a:chOff x="6354989" y="3239417"/>
            <a:chExt cx="2686954" cy="2200408"/>
          </a:xfrm>
        </p:grpSpPr>
        <p:grpSp>
          <p:nvGrpSpPr>
            <p:cNvPr id="27" name="组合 26"/>
            <p:cNvGrpSpPr/>
            <p:nvPr/>
          </p:nvGrpSpPr>
          <p:grpSpPr>
            <a:xfrm>
              <a:off x="6354989" y="3239417"/>
              <a:ext cx="2686954" cy="2200408"/>
              <a:chOff x="6354989" y="3239417"/>
              <a:chExt cx="2686954" cy="220040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049134" y="3239417"/>
                <a:ext cx="1205779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(8)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54989" y="5085882"/>
                <a:ext cx="2686954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{1}{2}{3}{4}{5}{6}{7}{8}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599753" y="3799151"/>
              <a:ext cx="2061593" cy="1077425"/>
              <a:chOff x="8963574" y="4011123"/>
              <a:chExt cx="2061593" cy="1077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/>
                  <p:cNvSpPr/>
                  <p:nvPr/>
                </p:nvSpPr>
                <p:spPr>
                  <a:xfrm>
                    <a:off x="8981065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椭圆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065" y="4011123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椭圆 13"/>
                  <p:cNvSpPr/>
                  <p:nvPr/>
                </p:nvSpPr>
                <p:spPr>
                  <a:xfrm>
                    <a:off x="9531196" y="4014450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椭圆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1196" y="401445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椭圆 14"/>
                  <p:cNvSpPr/>
                  <p:nvPr/>
                </p:nvSpPr>
                <p:spPr>
                  <a:xfrm>
                    <a:off x="10081327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椭圆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327" y="4011123"/>
                    <a:ext cx="396181" cy="38910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59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椭圆 15"/>
                  <p:cNvSpPr/>
                  <p:nvPr/>
                </p:nvSpPr>
                <p:spPr>
                  <a:xfrm>
                    <a:off x="10628986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椭圆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8986" y="4011123"/>
                    <a:ext cx="396181" cy="38910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椭圆 16"/>
                  <p:cNvSpPr/>
                  <p:nvPr/>
                </p:nvSpPr>
                <p:spPr>
                  <a:xfrm>
                    <a:off x="8963574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椭圆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574" y="4699442"/>
                    <a:ext cx="396181" cy="38910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59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椭圆 17"/>
                  <p:cNvSpPr/>
                  <p:nvPr/>
                </p:nvSpPr>
                <p:spPr>
                  <a:xfrm>
                    <a:off x="9513705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椭圆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3705" y="4699442"/>
                    <a:ext cx="396181" cy="38910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椭圆 18"/>
                  <p:cNvSpPr/>
                  <p:nvPr/>
                </p:nvSpPr>
                <p:spPr>
                  <a:xfrm>
                    <a:off x="10062287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椭圆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2287" y="4699442"/>
                    <a:ext cx="396181" cy="38910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椭圆 19"/>
                  <p:cNvSpPr/>
                  <p:nvPr/>
                </p:nvSpPr>
                <p:spPr>
                  <a:xfrm>
                    <a:off x="10610869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椭圆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0869" y="4699442"/>
                    <a:ext cx="396181" cy="38910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3" name="组合 112"/>
          <p:cNvGrpSpPr/>
          <p:nvPr/>
        </p:nvGrpSpPr>
        <p:grpSpPr>
          <a:xfrm>
            <a:off x="8995617" y="2230795"/>
            <a:ext cx="2491388" cy="2200408"/>
            <a:chOff x="6394122" y="3237709"/>
            <a:chExt cx="2491388" cy="2200408"/>
          </a:xfrm>
        </p:grpSpPr>
        <p:grpSp>
          <p:nvGrpSpPr>
            <p:cNvPr id="45" name="组合 44"/>
            <p:cNvGrpSpPr/>
            <p:nvPr/>
          </p:nvGrpSpPr>
          <p:grpSpPr>
            <a:xfrm>
              <a:off x="6394122" y="3237709"/>
              <a:ext cx="2491388" cy="2200408"/>
              <a:chOff x="8892489" y="3239417"/>
              <a:chExt cx="2491388" cy="2200408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8892489" y="3239417"/>
                <a:ext cx="2491388" cy="2200408"/>
                <a:chOff x="8892489" y="3239417"/>
                <a:chExt cx="2491388" cy="220040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8892489" y="3239417"/>
                  <a:ext cx="2491388" cy="2200408"/>
                  <a:chOff x="6452771" y="3239417"/>
                  <a:chExt cx="2491388" cy="2200408"/>
                </a:xfrm>
              </p:grpSpPr>
              <p:sp>
                <p:nvSpPr>
                  <p:cNvPr id="58" name="矩形 57"/>
                  <p:cNvSpPr/>
                  <p:nvPr/>
                </p:nvSpPr>
                <p:spPr>
                  <a:xfrm>
                    <a:off x="6979405" y="3239417"/>
                    <a:ext cx="1345240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Union(6,2)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6452771" y="5085882"/>
                    <a:ext cx="2491388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{1,5}</a:t>
                    </a:r>
                    <a:r>
                      <a:rPr lang="en-US" altLang="zh-CN" sz="17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{2,6}</a:t>
                    </a: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9" name="组合 48"/>
                <p:cNvGrpSpPr/>
                <p:nvPr/>
              </p:nvGrpSpPr>
              <p:grpSpPr>
                <a:xfrm>
                  <a:off x="9107386" y="3799151"/>
                  <a:ext cx="2061593" cy="1077425"/>
                  <a:chOff x="8963574" y="4011123"/>
                  <a:chExt cx="2061593" cy="107742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椭圆 49"/>
                      <p:cNvSpPr/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0" name="椭圆 4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3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椭圆 50"/>
                      <p:cNvSpPr/>
                      <p:nvPr/>
                    </p:nvSpPr>
                    <p:spPr>
                      <a:xfrm>
                        <a:off x="9531196" y="4014450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椭圆 5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31196" y="4014450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4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椭圆 51"/>
                      <p:cNvSpPr/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2" name="椭圆 5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5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椭圆 52"/>
                      <p:cNvSpPr/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3" name="椭圆 5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6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椭圆 53"/>
                      <p:cNvSpPr/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4" name="椭圆 5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7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椭圆 54"/>
                      <p:cNvSpPr/>
                      <p:nvPr/>
                    </p:nvSpPr>
                    <p:spPr>
                      <a:xfrm>
                        <a:off x="9513705" y="4699442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5" name="椭圆 5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13705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8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椭圆 55"/>
                      <p:cNvSpPr/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椭圆 5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9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椭圆 56"/>
                      <p:cNvSpPr/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7" name="椭圆 5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20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7" name="箭头: 右 46"/>
              <p:cNvSpPr/>
              <p:nvPr/>
            </p:nvSpPr>
            <p:spPr>
              <a:xfrm rot="16200000">
                <a:off x="9166305" y="4268572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箭头: 右 95"/>
            <p:cNvSpPr/>
            <p:nvPr/>
          </p:nvSpPr>
          <p:spPr>
            <a:xfrm rot="16200000">
              <a:off x="7227144" y="4265250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8977659" y="2234363"/>
            <a:ext cx="2513830" cy="2200408"/>
            <a:chOff x="6395108" y="3241567"/>
            <a:chExt cx="2513830" cy="2200408"/>
          </a:xfrm>
        </p:grpSpPr>
        <p:grpSp>
          <p:nvGrpSpPr>
            <p:cNvPr id="42" name="组合 41"/>
            <p:cNvGrpSpPr/>
            <p:nvPr/>
          </p:nvGrpSpPr>
          <p:grpSpPr>
            <a:xfrm>
              <a:off x="6395108" y="3241567"/>
              <a:ext cx="2513830" cy="2200408"/>
              <a:chOff x="8881268" y="3239417"/>
              <a:chExt cx="2513830" cy="220040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8881268" y="3239417"/>
                <a:ext cx="2513830" cy="2200408"/>
                <a:chOff x="6441550" y="3239417"/>
                <a:chExt cx="2513830" cy="220040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6979405" y="3239417"/>
                  <a:ext cx="1345240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Union(5,1)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6441550" y="5085882"/>
                  <a:ext cx="2513830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{1,5}</a:t>
                  </a: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{2}{3}{4}{6}{7}{8}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9107386" y="3799151"/>
                <a:ext cx="2061593" cy="1077425"/>
                <a:chOff x="8963574" y="4011123"/>
                <a:chExt cx="2061593" cy="10774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8981065" y="4011123"/>
                      <a:ext cx="396181" cy="389106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椭圆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81065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 l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椭圆 33"/>
                    <p:cNvSpPr/>
                    <p:nvPr/>
                  </p:nvSpPr>
                  <p:spPr>
                    <a:xfrm>
                      <a:off x="9531196" y="4014450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椭圆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1196" y="401445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10081327" y="4011123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椭圆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81327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 l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椭圆 35"/>
                    <p:cNvSpPr/>
                    <p:nvPr/>
                  </p:nvSpPr>
                  <p:spPr>
                    <a:xfrm>
                      <a:off x="10628986" y="4011123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椭圆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28986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8963574" y="4699442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椭圆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63574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5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9513705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椭圆 3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3705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椭圆 38"/>
                    <p:cNvSpPr/>
                    <p:nvPr/>
                  </p:nvSpPr>
                  <p:spPr>
                    <a:xfrm>
                      <a:off x="10062287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椭圆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62287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椭圆 39"/>
                    <p:cNvSpPr/>
                    <p:nvPr/>
                  </p:nvSpPr>
                  <p:spPr>
                    <a:xfrm>
                      <a:off x="10610869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椭圆 3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10869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4" name="箭头: 右 143"/>
            <p:cNvSpPr/>
            <p:nvPr/>
          </p:nvSpPr>
          <p:spPr>
            <a:xfrm rot="16200000">
              <a:off x="6676688" y="4267984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8959445" y="2800927"/>
            <a:ext cx="2472152" cy="2117794"/>
            <a:chOff x="6357301" y="3797443"/>
            <a:chExt cx="2472152" cy="2117794"/>
          </a:xfrm>
        </p:grpSpPr>
        <p:grpSp>
          <p:nvGrpSpPr>
            <p:cNvPr id="162" name="组合 161"/>
            <p:cNvGrpSpPr/>
            <p:nvPr/>
          </p:nvGrpSpPr>
          <p:grpSpPr>
            <a:xfrm>
              <a:off x="6357301" y="3797443"/>
              <a:ext cx="2472152" cy="2117794"/>
              <a:chOff x="8855668" y="3799151"/>
              <a:chExt cx="2472152" cy="2117794"/>
            </a:xfrm>
          </p:grpSpPr>
          <p:grpSp>
            <p:nvGrpSpPr>
              <p:cNvPr id="164" name="组合 163"/>
              <p:cNvGrpSpPr/>
              <p:nvPr/>
            </p:nvGrpSpPr>
            <p:grpSpPr>
              <a:xfrm>
                <a:off x="8855668" y="3799151"/>
                <a:ext cx="2472152" cy="2117794"/>
                <a:chOff x="8855668" y="3799151"/>
                <a:chExt cx="2472152" cy="2117794"/>
              </a:xfrm>
            </p:grpSpPr>
            <p:sp>
              <p:nvSpPr>
                <p:cNvPr id="177" name="矩形 176"/>
                <p:cNvSpPr/>
                <p:nvPr/>
              </p:nvSpPr>
              <p:spPr>
                <a:xfrm>
                  <a:off x="8855668" y="5563002"/>
                  <a:ext cx="2472152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{1,5} {2,6}{3}{4}{7}{8}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67" name="组合 166"/>
                <p:cNvGrpSpPr/>
                <p:nvPr/>
              </p:nvGrpSpPr>
              <p:grpSpPr>
                <a:xfrm>
                  <a:off x="9107386" y="3799151"/>
                  <a:ext cx="2061593" cy="1758378"/>
                  <a:chOff x="8963574" y="4011123"/>
                  <a:chExt cx="2061593" cy="17583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8" name="椭圆 167"/>
                      <p:cNvSpPr/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68" name="椭圆 16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29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椭圆 168"/>
                      <p:cNvSpPr/>
                      <p:nvPr/>
                    </p:nvSpPr>
                    <p:spPr>
                      <a:xfrm>
                        <a:off x="9520644" y="4695403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69" name="椭圆 16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0644" y="469540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0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0" name="椭圆 169"/>
                      <p:cNvSpPr/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0" name="椭圆 16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1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1" name="椭圆 170"/>
                      <p:cNvSpPr/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1" name="椭圆 17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2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2" name="椭圆 171"/>
                      <p:cNvSpPr/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2" name="椭圆 17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3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3" name="椭圆 172"/>
                      <p:cNvSpPr/>
                      <p:nvPr/>
                    </p:nvSpPr>
                    <p:spPr>
                      <a:xfrm>
                        <a:off x="9503153" y="5380395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3" name="椭圆 17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03153" y="538039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椭圆 173"/>
                      <p:cNvSpPr/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4" name="椭圆 1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椭圆 174"/>
                      <p:cNvSpPr/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5" name="椭圆 17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65" name="箭头: 右 164"/>
              <p:cNvSpPr/>
              <p:nvPr/>
            </p:nvSpPr>
            <p:spPr>
              <a:xfrm rot="16200000">
                <a:off x="9166305" y="4268572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箭头: 右 162"/>
            <p:cNvSpPr/>
            <p:nvPr/>
          </p:nvSpPr>
          <p:spPr>
            <a:xfrm rot="16200000">
              <a:off x="7216592" y="4946203"/>
              <a:ext cx="288170" cy="141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9034708" y="2234363"/>
            <a:ext cx="2299027" cy="2677528"/>
            <a:chOff x="9228451" y="3245164"/>
            <a:chExt cx="2299027" cy="2677528"/>
          </a:xfrm>
        </p:grpSpPr>
        <p:grpSp>
          <p:nvGrpSpPr>
            <p:cNvPr id="200" name="组合 199"/>
            <p:cNvGrpSpPr/>
            <p:nvPr/>
          </p:nvGrpSpPr>
          <p:grpSpPr>
            <a:xfrm>
              <a:off x="9228451" y="3245164"/>
              <a:ext cx="2299027" cy="2677528"/>
              <a:chOff x="6443863" y="3237709"/>
              <a:chExt cx="2299027" cy="2677528"/>
            </a:xfrm>
          </p:grpSpPr>
          <p:grpSp>
            <p:nvGrpSpPr>
              <p:cNvPr id="202" name="组合 201"/>
              <p:cNvGrpSpPr/>
              <p:nvPr/>
            </p:nvGrpSpPr>
            <p:grpSpPr>
              <a:xfrm>
                <a:off x="6443863" y="3237709"/>
                <a:ext cx="2299027" cy="2677528"/>
                <a:chOff x="8942230" y="3239417"/>
                <a:chExt cx="2299027" cy="2677528"/>
              </a:xfrm>
            </p:grpSpPr>
            <p:grpSp>
              <p:nvGrpSpPr>
                <p:cNvPr id="204" name="组合 203"/>
                <p:cNvGrpSpPr/>
                <p:nvPr/>
              </p:nvGrpSpPr>
              <p:grpSpPr>
                <a:xfrm>
                  <a:off x="8942230" y="3239417"/>
                  <a:ext cx="2299027" cy="2677528"/>
                  <a:chOff x="8942230" y="3239417"/>
                  <a:chExt cx="2299027" cy="2677528"/>
                </a:xfrm>
              </p:grpSpPr>
              <p:grpSp>
                <p:nvGrpSpPr>
                  <p:cNvPr id="206" name="组合 205"/>
                  <p:cNvGrpSpPr/>
                  <p:nvPr/>
                </p:nvGrpSpPr>
                <p:grpSpPr>
                  <a:xfrm>
                    <a:off x="8942230" y="3239417"/>
                    <a:ext cx="2299027" cy="2677528"/>
                    <a:chOff x="6502512" y="3239417"/>
                    <a:chExt cx="2299027" cy="2677528"/>
                  </a:xfrm>
                </p:grpSpPr>
                <p:sp>
                  <p:nvSpPr>
                    <p:cNvPr id="216" name="矩形 215"/>
                    <p:cNvSpPr/>
                    <p:nvPr/>
                  </p:nvSpPr>
                  <p:spPr>
                    <a:xfrm>
                      <a:off x="6979405" y="3239417"/>
                      <a:ext cx="1345240" cy="35394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7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Union(6,5)</a:t>
                      </a:r>
                      <a:endParaRPr 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17" name="矩形 216"/>
                    <p:cNvSpPr/>
                    <p:nvPr/>
                  </p:nvSpPr>
                  <p:spPr>
                    <a:xfrm>
                      <a:off x="6502512" y="5563002"/>
                      <a:ext cx="2299027" cy="35394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7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{1,2,5,6}</a:t>
                      </a:r>
                      <a:r>
                        <a:rPr lang="en-US" altLang="zh-CN" sz="17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{3}{4}{7}{8}</a:t>
                      </a:r>
                      <a:endParaRPr 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207" name="组合 206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8" name="椭圆 207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8" name="椭圆 20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7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9" name="椭圆 208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9" name="椭圆 20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0" name="椭圆 209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0" name="椭圆 20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9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1" name="椭圆 210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1" name="椭圆 21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0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2" name="椭圆 211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2" name="椭圆 21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1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3" name="椭圆 212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3" name="椭圆 21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2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4" name="椭圆 213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4" name="椭圆 21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3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5" name="椭圆 214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5" name="椭圆 21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05" name="箭头: 右 204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3" name="箭头: 右 202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1" name="箭头: 右 200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9038935" y="2798386"/>
            <a:ext cx="2299027" cy="2117794"/>
            <a:chOff x="9228451" y="3804898"/>
            <a:chExt cx="2299027" cy="2117794"/>
          </a:xfrm>
        </p:grpSpPr>
        <p:grpSp>
          <p:nvGrpSpPr>
            <p:cNvPr id="219" name="组合 218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21" name="组合 220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23" name="组合 222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7" name="椭圆 226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7" name="椭圆 2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8" name="椭圆 227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8" name="椭圆 22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6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9" name="椭圆 228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9" name="椭圆 22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7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0" name="椭圆 229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0" name="椭圆 22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8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1" name="椭圆 230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1" name="椭圆 23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9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2" name="椭圆 231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2" name="椭圆 23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0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3" name="椭圆 232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3" name="椭圆 23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1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4" name="椭圆 233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4" name="椭圆 23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2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24" name="箭头: 右 223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2" name="箭头: 右 221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0" name="箭头: 右 219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9038234" y="2799657"/>
            <a:ext cx="2299027" cy="2117794"/>
            <a:chOff x="9228451" y="3804898"/>
            <a:chExt cx="2299027" cy="2117794"/>
          </a:xfrm>
        </p:grpSpPr>
        <p:grpSp>
          <p:nvGrpSpPr>
            <p:cNvPr id="238" name="组合 237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6" name="椭圆 245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6" name="椭圆 24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3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7" name="椭圆 246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7" name="椭圆 2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8" name="椭圆 247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8" name="椭圆 2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9" name="椭圆 248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3399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9" name="椭圆 24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6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0" name="椭圆 249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0" name="椭圆 24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7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1" name="椭圆 250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1" name="椭圆 25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2" name="椭圆 251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3399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2" name="椭圆 25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9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3" name="椭圆 252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3" name="椭圆 25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0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43" name="箭头: 右 242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1" name="箭头: 右 240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9" name="箭头: 右 238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9041906" y="2798654"/>
            <a:ext cx="2299027" cy="2117794"/>
            <a:chOff x="9228451" y="3804898"/>
            <a:chExt cx="2299027" cy="2117794"/>
          </a:xfrm>
        </p:grpSpPr>
        <p:grpSp>
          <p:nvGrpSpPr>
            <p:cNvPr id="255" name="组合 254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59" name="组合 258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61" name="矩形 260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62" name="组合 261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3" name="椭圆 262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3" name="椭圆 26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1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4" name="椭圆 263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4" name="椭圆 26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2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5" name="椭圆 264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5" name="椭圆 26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3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6" name="椭圆 265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6" name="椭圆 26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7" name="椭圆 266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7" name="椭圆 26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8" name="椭圆 267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8" name="椭圆 26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6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9" name="椭圆 268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9" name="椭圆 26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7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0" name="椭圆 269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0" name="椭圆 26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60" name="箭头: 右 259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8" name="箭头: 右 257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6" name="箭头: 右 255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9094340" y="2238999"/>
            <a:ext cx="2191627" cy="2677528"/>
            <a:chOff x="9963039" y="2298074"/>
            <a:chExt cx="2191627" cy="2677528"/>
          </a:xfrm>
        </p:grpSpPr>
        <p:grpSp>
          <p:nvGrpSpPr>
            <p:cNvPr id="271" name="组合 270"/>
            <p:cNvGrpSpPr/>
            <p:nvPr/>
          </p:nvGrpSpPr>
          <p:grpSpPr>
            <a:xfrm>
              <a:off x="9963039" y="2298074"/>
              <a:ext cx="2191627" cy="2677528"/>
              <a:chOff x="9282151" y="3245164"/>
              <a:chExt cx="2191627" cy="2677528"/>
            </a:xfrm>
          </p:grpSpPr>
          <p:grpSp>
            <p:nvGrpSpPr>
              <p:cNvPr id="272" name="组合 271"/>
              <p:cNvGrpSpPr/>
              <p:nvPr/>
            </p:nvGrpSpPr>
            <p:grpSpPr>
              <a:xfrm>
                <a:off x="9282151" y="3245164"/>
                <a:ext cx="2191627" cy="2677528"/>
                <a:chOff x="6497563" y="3237709"/>
                <a:chExt cx="2191627" cy="2677528"/>
              </a:xfrm>
            </p:grpSpPr>
            <p:grpSp>
              <p:nvGrpSpPr>
                <p:cNvPr id="274" name="组合 273"/>
                <p:cNvGrpSpPr/>
                <p:nvPr/>
              </p:nvGrpSpPr>
              <p:grpSpPr>
                <a:xfrm>
                  <a:off x="6497563" y="3237709"/>
                  <a:ext cx="2191627" cy="2677528"/>
                  <a:chOff x="8995930" y="3239417"/>
                  <a:chExt cx="2191627" cy="2677528"/>
                </a:xfrm>
              </p:grpSpPr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8995930" y="3239417"/>
                    <a:ext cx="2191627" cy="2677528"/>
                    <a:chOff x="8995930" y="3239417"/>
                    <a:chExt cx="2191627" cy="2677528"/>
                  </a:xfrm>
                </p:grpSpPr>
                <p:grpSp>
                  <p:nvGrpSpPr>
                    <p:cNvPr id="278" name="组合 277"/>
                    <p:cNvGrpSpPr/>
                    <p:nvPr/>
                  </p:nvGrpSpPr>
                  <p:grpSpPr>
                    <a:xfrm>
                      <a:off x="8995930" y="3239417"/>
                      <a:ext cx="2191627" cy="2677528"/>
                      <a:chOff x="6556212" y="3239417"/>
                      <a:chExt cx="2191627" cy="2677528"/>
                    </a:xfrm>
                  </p:grpSpPr>
                  <p:sp>
                    <p:nvSpPr>
                      <p:cNvPr id="288" name="矩形 287"/>
                      <p:cNvSpPr/>
                      <p:nvPr/>
                    </p:nvSpPr>
                    <p:spPr>
                      <a:xfrm>
                        <a:off x="6979405" y="3239417"/>
                        <a:ext cx="1345240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Union(4,3)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89" name="矩形 288"/>
                      <p:cNvSpPr/>
                      <p:nvPr/>
                    </p:nvSpPr>
                    <p:spPr>
                      <a:xfrm>
                        <a:off x="6556212" y="5563002"/>
                        <a:ext cx="2191627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{1,2,5,6}</a:t>
                        </a:r>
                        <a:r>
                          <a:rPr lang="en-US" altLang="zh-CN" sz="1700" b="1" kern="1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{3,4}</a:t>
                        </a: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{7}{8}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279" name="组合 278"/>
                    <p:cNvGrpSpPr/>
                    <p:nvPr/>
                  </p:nvGrpSpPr>
                  <p:grpSpPr>
                    <a:xfrm>
                      <a:off x="9107386" y="3799151"/>
                      <a:ext cx="2061593" cy="1758378"/>
                      <a:chOff x="8963574" y="4011123"/>
                      <a:chExt cx="2061593" cy="175837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0" name="椭圆 279"/>
                          <p:cNvSpPr/>
                          <p:nvPr/>
                        </p:nvSpPr>
                        <p:spPr>
                          <a:xfrm>
                            <a:off x="8981065" y="401112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0" name="椭圆 279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981065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69"/>
                            <a:stretch>
                              <a:fillRect l="-59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1" name="椭圆 280"/>
                          <p:cNvSpPr/>
                          <p:nvPr/>
                        </p:nvSpPr>
                        <p:spPr>
                          <a:xfrm>
                            <a:off x="9520644" y="469540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1" name="椭圆 280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520644" y="469540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0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2" name="椭圆 281"/>
                          <p:cNvSpPr/>
                          <p:nvPr/>
                        </p:nvSpPr>
                        <p:spPr>
                          <a:xfrm>
                            <a:off x="10081327" y="401112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2" name="椭圆 281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81327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1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3" name="椭圆 282"/>
                          <p:cNvSpPr/>
                          <p:nvPr/>
                        </p:nvSpPr>
                        <p:spPr>
                          <a:xfrm>
                            <a:off x="10628986" y="4011123"/>
                            <a:ext cx="396181" cy="389106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3" name="椭圆 282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28986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2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4" name="椭圆 283"/>
                          <p:cNvSpPr/>
                          <p:nvPr/>
                        </p:nvSpPr>
                        <p:spPr>
                          <a:xfrm>
                            <a:off x="8963574" y="4699442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4" name="椭圆 283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963574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3"/>
                            <a:stretch>
                              <a:fillRect l="-59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5" name="椭圆 284"/>
                          <p:cNvSpPr/>
                          <p:nvPr/>
                        </p:nvSpPr>
                        <p:spPr>
                          <a:xfrm>
                            <a:off x="9503153" y="5380395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5" name="椭圆 284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503153" y="5380395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4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6" name="椭圆 285"/>
                          <p:cNvSpPr/>
                          <p:nvPr/>
                        </p:nvSpPr>
                        <p:spPr>
                          <a:xfrm>
                            <a:off x="10062287" y="4699442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6" name="椭圆 285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62287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5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7" name="椭圆 286"/>
                          <p:cNvSpPr/>
                          <p:nvPr/>
                        </p:nvSpPr>
                        <p:spPr>
                          <a:xfrm>
                            <a:off x="10610869" y="4699442"/>
                            <a:ext cx="396181" cy="389106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7" name="椭圆 286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10869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6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sp>
                <p:nvSpPr>
                  <p:cNvPr id="277" name="箭头: 右 276"/>
                  <p:cNvSpPr/>
                  <p:nvPr/>
                </p:nvSpPr>
                <p:spPr>
                  <a:xfrm rot="16200000">
                    <a:off x="9166305" y="4268572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5" name="箭头: 右 274"/>
                <p:cNvSpPr/>
                <p:nvPr/>
              </p:nvSpPr>
              <p:spPr>
                <a:xfrm rot="16200000">
                  <a:off x="7216592" y="4946203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3" name="箭头: 右 272"/>
              <p:cNvSpPr/>
              <p:nvPr/>
            </p:nvSpPr>
            <p:spPr>
              <a:xfrm rot="13304505">
                <a:off x="9684489" y="425597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0" name="箭头: 右 289"/>
            <p:cNvSpPr/>
            <p:nvPr/>
          </p:nvSpPr>
          <p:spPr>
            <a:xfrm rot="16200000">
              <a:off x="11230683" y="3333915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9153668" y="2241193"/>
            <a:ext cx="2119349" cy="2677528"/>
            <a:chOff x="9380972" y="3116191"/>
            <a:chExt cx="2119349" cy="2677528"/>
          </a:xfrm>
        </p:grpSpPr>
        <p:grpSp>
          <p:nvGrpSpPr>
            <p:cNvPr id="292" name="组合 291"/>
            <p:cNvGrpSpPr/>
            <p:nvPr/>
          </p:nvGrpSpPr>
          <p:grpSpPr>
            <a:xfrm>
              <a:off x="9380972" y="3116191"/>
              <a:ext cx="2119349" cy="2677528"/>
              <a:chOff x="10016739" y="2298074"/>
              <a:chExt cx="2119349" cy="2677528"/>
            </a:xfrm>
          </p:grpSpPr>
          <p:grpSp>
            <p:nvGrpSpPr>
              <p:cNvPr id="293" name="组合 292"/>
              <p:cNvGrpSpPr/>
              <p:nvPr/>
            </p:nvGrpSpPr>
            <p:grpSpPr>
              <a:xfrm>
                <a:off x="10016739" y="2298074"/>
                <a:ext cx="2119349" cy="2677528"/>
                <a:chOff x="9335851" y="3245164"/>
                <a:chExt cx="2119349" cy="2677528"/>
              </a:xfrm>
            </p:grpSpPr>
            <p:grpSp>
              <p:nvGrpSpPr>
                <p:cNvPr id="295" name="组合 294"/>
                <p:cNvGrpSpPr/>
                <p:nvPr/>
              </p:nvGrpSpPr>
              <p:grpSpPr>
                <a:xfrm>
                  <a:off x="9335851" y="3245164"/>
                  <a:ext cx="2119349" cy="2677528"/>
                  <a:chOff x="6551263" y="3237709"/>
                  <a:chExt cx="2119349" cy="2677528"/>
                </a:xfrm>
              </p:grpSpPr>
              <p:grpSp>
                <p:nvGrpSpPr>
                  <p:cNvPr id="297" name="组合 296"/>
                  <p:cNvGrpSpPr/>
                  <p:nvPr/>
                </p:nvGrpSpPr>
                <p:grpSpPr>
                  <a:xfrm>
                    <a:off x="6551263" y="3237709"/>
                    <a:ext cx="2119349" cy="2677528"/>
                    <a:chOff x="9049630" y="3239417"/>
                    <a:chExt cx="2119349" cy="2677528"/>
                  </a:xfrm>
                </p:grpSpPr>
                <p:grpSp>
                  <p:nvGrpSpPr>
                    <p:cNvPr id="299" name="组合 298"/>
                    <p:cNvGrpSpPr/>
                    <p:nvPr/>
                  </p:nvGrpSpPr>
                  <p:grpSpPr>
                    <a:xfrm>
                      <a:off x="9049630" y="3239417"/>
                      <a:ext cx="2119349" cy="2677528"/>
                      <a:chOff x="9049630" y="3239417"/>
                      <a:chExt cx="2119349" cy="2677528"/>
                    </a:xfrm>
                  </p:grpSpPr>
                  <p:grpSp>
                    <p:nvGrpSpPr>
                      <p:cNvPr id="301" name="组合 300"/>
                      <p:cNvGrpSpPr/>
                      <p:nvPr/>
                    </p:nvGrpSpPr>
                    <p:grpSpPr>
                      <a:xfrm>
                        <a:off x="9049630" y="3239417"/>
                        <a:ext cx="2084225" cy="2677528"/>
                        <a:chOff x="6609912" y="3239417"/>
                        <a:chExt cx="2084225" cy="2677528"/>
                      </a:xfrm>
                    </p:grpSpPr>
                    <p:sp>
                      <p:nvSpPr>
                        <p:cNvPr id="311" name="矩形 310"/>
                        <p:cNvSpPr/>
                        <p:nvPr/>
                      </p:nvSpPr>
                      <p:spPr>
                        <a:xfrm>
                          <a:off x="6979405" y="3239417"/>
                          <a:ext cx="1345240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solidFill>
                                <a:srgbClr val="0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Union(8,7)</a:t>
                          </a:r>
                          <a:endParaRPr lang="en-US" sz="1700" b="1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312" name="矩形 311"/>
                        <p:cNvSpPr/>
                        <p:nvPr/>
                      </p:nvSpPr>
                      <p:spPr>
                        <a:xfrm>
                          <a:off x="6609912" y="5563002"/>
                          <a:ext cx="2084225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solidFill>
                                <a:srgbClr val="0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{1,2,5,6}{3,4}</a:t>
                          </a:r>
                          <a:r>
                            <a:rPr lang="en-US" altLang="zh-CN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{7,8}</a:t>
                          </a:r>
                          <a:endParaRPr lang="en-US" sz="1700" b="1" kern="1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302" name="组合 301"/>
                      <p:cNvGrpSpPr/>
                      <p:nvPr/>
                    </p:nvGrpSpPr>
                    <p:grpSpPr>
                      <a:xfrm>
                        <a:off x="9107386" y="3799151"/>
                        <a:ext cx="2061593" cy="1758378"/>
                        <a:chOff x="8963574" y="4011123"/>
                        <a:chExt cx="2061593" cy="1758378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3" name="椭圆 302"/>
                            <p:cNvSpPr/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3" name="椭圆 302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7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4" name="椭圆 303"/>
                            <p:cNvSpPr/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4" name="椭圆 303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8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5" name="椭圆 304"/>
                            <p:cNvSpPr/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5" name="椭圆 304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9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6" name="椭圆 305"/>
                            <p:cNvSpPr/>
                            <p:nvPr/>
                          </p:nvSpPr>
                          <p:spPr>
                            <a:xfrm>
                              <a:off x="10628986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6" name="椭圆 305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28986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0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7" name="椭圆 306"/>
                            <p:cNvSpPr/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7" name="椭圆 306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1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8" name="椭圆 307"/>
                            <p:cNvSpPr/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8" name="椭圆 307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2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9" name="椭圆 308"/>
                            <p:cNvSpPr/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9" name="椭圆 308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3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10" name="椭圆 309"/>
                            <p:cNvSpPr/>
                            <p:nvPr/>
                          </p:nvSpPr>
                          <p:spPr>
                            <a:xfrm>
                              <a:off x="10610869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10" name="椭圆 309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10869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4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00" name="箭头: 右 299"/>
                    <p:cNvSpPr/>
                    <p:nvPr/>
                  </p:nvSpPr>
                  <p:spPr>
                    <a:xfrm rot="16200000">
                      <a:off x="9166305" y="4268572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8" name="箭头: 右 297"/>
                  <p:cNvSpPr/>
                  <p:nvPr/>
                </p:nvSpPr>
                <p:spPr>
                  <a:xfrm rot="16200000">
                    <a:off x="7216592" y="4946203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6" name="箭头: 右 295"/>
                <p:cNvSpPr/>
                <p:nvPr/>
              </p:nvSpPr>
              <p:spPr>
                <a:xfrm rot="13304505">
                  <a:off x="9684489" y="4255978"/>
                  <a:ext cx="520165" cy="135682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箭头: 右 293"/>
              <p:cNvSpPr/>
              <p:nvPr/>
            </p:nvSpPr>
            <p:spPr>
              <a:xfrm rot="16200000">
                <a:off x="11230683" y="333391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箭头: 右 312"/>
            <p:cNvSpPr/>
            <p:nvPr/>
          </p:nvSpPr>
          <p:spPr>
            <a:xfrm rot="16200000">
              <a:off x="11143594" y="4147559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9143763" y="2794097"/>
            <a:ext cx="2119349" cy="2117794"/>
            <a:chOff x="9380972" y="3675925"/>
            <a:chExt cx="2119349" cy="2117794"/>
          </a:xfrm>
        </p:grpSpPr>
        <p:grpSp>
          <p:nvGrpSpPr>
            <p:cNvPr id="316" name="组合 315"/>
            <p:cNvGrpSpPr/>
            <p:nvPr/>
          </p:nvGrpSpPr>
          <p:grpSpPr>
            <a:xfrm>
              <a:off x="9380972" y="3675925"/>
              <a:ext cx="2119349" cy="2117794"/>
              <a:chOff x="10016739" y="2857808"/>
              <a:chExt cx="2119349" cy="2117794"/>
            </a:xfrm>
          </p:grpSpPr>
          <p:grpSp>
            <p:nvGrpSpPr>
              <p:cNvPr id="318" name="组合 317"/>
              <p:cNvGrpSpPr/>
              <p:nvPr/>
            </p:nvGrpSpPr>
            <p:grpSpPr>
              <a:xfrm>
                <a:off x="10016739" y="2857808"/>
                <a:ext cx="2119349" cy="2117794"/>
                <a:chOff x="9335851" y="3804898"/>
                <a:chExt cx="2119349" cy="2117794"/>
              </a:xfrm>
            </p:grpSpPr>
            <p:grpSp>
              <p:nvGrpSpPr>
                <p:cNvPr id="320" name="组合 319"/>
                <p:cNvGrpSpPr/>
                <p:nvPr/>
              </p:nvGrpSpPr>
              <p:grpSpPr>
                <a:xfrm>
                  <a:off x="9335851" y="3804898"/>
                  <a:ext cx="2119349" cy="2117794"/>
                  <a:chOff x="6551263" y="3797443"/>
                  <a:chExt cx="2119349" cy="2117794"/>
                </a:xfrm>
              </p:grpSpPr>
              <p:grpSp>
                <p:nvGrpSpPr>
                  <p:cNvPr id="322" name="组合 321"/>
                  <p:cNvGrpSpPr/>
                  <p:nvPr/>
                </p:nvGrpSpPr>
                <p:grpSpPr>
                  <a:xfrm>
                    <a:off x="6551263" y="3797443"/>
                    <a:ext cx="2119349" cy="2117794"/>
                    <a:chOff x="9049630" y="3799151"/>
                    <a:chExt cx="2119349" cy="2117794"/>
                  </a:xfrm>
                </p:grpSpPr>
                <p:grpSp>
                  <p:nvGrpSpPr>
                    <p:cNvPr id="324" name="组合 323"/>
                    <p:cNvGrpSpPr/>
                    <p:nvPr/>
                  </p:nvGrpSpPr>
                  <p:grpSpPr>
                    <a:xfrm>
                      <a:off x="9049630" y="3799151"/>
                      <a:ext cx="2119349" cy="2117794"/>
                      <a:chOff x="9049630" y="3799151"/>
                      <a:chExt cx="2119349" cy="2117794"/>
                    </a:xfrm>
                  </p:grpSpPr>
                  <p:sp>
                    <p:nvSpPr>
                      <p:cNvPr id="337" name="矩形 336"/>
                      <p:cNvSpPr/>
                      <p:nvPr/>
                    </p:nvSpPr>
                    <p:spPr>
                      <a:xfrm>
                        <a:off x="9049630" y="5563002"/>
                        <a:ext cx="2084225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{1,2,5,6}{3,4}{7,8}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grpSp>
                    <p:nvGrpSpPr>
                      <p:cNvPr id="327" name="组合 326"/>
                      <p:cNvGrpSpPr/>
                      <p:nvPr/>
                    </p:nvGrpSpPr>
                    <p:grpSpPr>
                      <a:xfrm>
                        <a:off x="9107386" y="3799151"/>
                        <a:ext cx="2061593" cy="1767772"/>
                        <a:chOff x="8963574" y="4011123"/>
                        <a:chExt cx="2061593" cy="1767772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8" name="椭圆 327"/>
                            <p:cNvSpPr/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8" name="椭圆 327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5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9" name="椭圆 328"/>
                            <p:cNvSpPr/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9" name="椭圆 328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6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0" name="椭圆 329"/>
                            <p:cNvSpPr/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0" name="椭圆 329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7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1" name="椭圆 330"/>
                            <p:cNvSpPr/>
                            <p:nvPr/>
                          </p:nvSpPr>
                          <p:spPr>
                            <a:xfrm>
                              <a:off x="10628986" y="4701470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1" name="椭圆 330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28986" y="4701470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8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2" name="椭圆 331"/>
                            <p:cNvSpPr/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2" name="椭圆 331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9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3" name="椭圆 332"/>
                            <p:cNvSpPr/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3" name="椭圆 332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0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4" name="椭圆 333"/>
                            <p:cNvSpPr/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4" name="椭圆 333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1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5" name="椭圆 334"/>
                            <p:cNvSpPr/>
                            <p:nvPr/>
                          </p:nvSpPr>
                          <p:spPr>
                            <a:xfrm>
                              <a:off x="10610869" y="5389789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5" name="椭圆 334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10869" y="5389789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2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25" name="箭头: 右 324"/>
                    <p:cNvSpPr/>
                    <p:nvPr/>
                  </p:nvSpPr>
                  <p:spPr>
                    <a:xfrm rot="16200000">
                      <a:off x="9166305" y="4268572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23" name="箭头: 右 322"/>
                  <p:cNvSpPr/>
                  <p:nvPr/>
                </p:nvSpPr>
                <p:spPr>
                  <a:xfrm rot="16200000">
                    <a:off x="7216592" y="4946203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1" name="箭头: 右 320"/>
                <p:cNvSpPr/>
                <p:nvPr/>
              </p:nvSpPr>
              <p:spPr>
                <a:xfrm rot="13304505">
                  <a:off x="9684489" y="4255978"/>
                  <a:ext cx="520165" cy="135682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9" name="箭头: 右 318"/>
              <p:cNvSpPr/>
              <p:nvPr/>
            </p:nvSpPr>
            <p:spPr>
              <a:xfrm rot="16200000">
                <a:off x="11230683" y="333391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7" name="箭头: 右 316"/>
            <p:cNvSpPr/>
            <p:nvPr/>
          </p:nvSpPr>
          <p:spPr>
            <a:xfrm rot="16200000">
              <a:off x="11143594" y="4837906"/>
              <a:ext cx="288170" cy="141907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9190136" y="2224635"/>
            <a:ext cx="2065648" cy="2684261"/>
            <a:chOff x="8473197" y="3609002"/>
            <a:chExt cx="2065648" cy="2684261"/>
          </a:xfrm>
        </p:grpSpPr>
        <p:grpSp>
          <p:nvGrpSpPr>
            <p:cNvPr id="361" name="组合 360"/>
            <p:cNvGrpSpPr/>
            <p:nvPr/>
          </p:nvGrpSpPr>
          <p:grpSpPr>
            <a:xfrm>
              <a:off x="8473197" y="3609002"/>
              <a:ext cx="2065648" cy="2684261"/>
              <a:chOff x="8483253" y="3311562"/>
              <a:chExt cx="2065648" cy="2684261"/>
            </a:xfrm>
          </p:grpSpPr>
          <p:grpSp>
            <p:nvGrpSpPr>
              <p:cNvPr id="339" name="组合 338"/>
              <p:cNvGrpSpPr/>
              <p:nvPr/>
            </p:nvGrpSpPr>
            <p:grpSpPr>
              <a:xfrm>
                <a:off x="8483253" y="3878029"/>
                <a:ext cx="2065648" cy="2117794"/>
                <a:chOff x="9434673" y="3675925"/>
                <a:chExt cx="2065648" cy="2117794"/>
              </a:xfrm>
            </p:grpSpPr>
            <p:grpSp>
              <p:nvGrpSpPr>
                <p:cNvPr id="340" name="组合 339"/>
                <p:cNvGrpSpPr/>
                <p:nvPr/>
              </p:nvGrpSpPr>
              <p:grpSpPr>
                <a:xfrm>
                  <a:off x="9434673" y="3675925"/>
                  <a:ext cx="2065648" cy="2117794"/>
                  <a:chOff x="10070440" y="2857808"/>
                  <a:chExt cx="2065648" cy="2117794"/>
                </a:xfrm>
              </p:grpSpPr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10070440" y="2857808"/>
                    <a:ext cx="2065648" cy="2117794"/>
                    <a:chOff x="9389552" y="3804898"/>
                    <a:chExt cx="2065648" cy="2117794"/>
                  </a:xfrm>
                </p:grpSpPr>
                <p:grpSp>
                  <p:nvGrpSpPr>
                    <p:cNvPr id="344" name="组合 343"/>
                    <p:cNvGrpSpPr/>
                    <p:nvPr/>
                  </p:nvGrpSpPr>
                  <p:grpSpPr>
                    <a:xfrm>
                      <a:off x="9389552" y="3804898"/>
                      <a:ext cx="2065648" cy="2117794"/>
                      <a:chOff x="6604964" y="3797443"/>
                      <a:chExt cx="2065648" cy="2117794"/>
                    </a:xfrm>
                  </p:grpSpPr>
                  <p:grpSp>
                    <p:nvGrpSpPr>
                      <p:cNvPr id="346" name="组合 345"/>
                      <p:cNvGrpSpPr/>
                      <p:nvPr/>
                    </p:nvGrpSpPr>
                    <p:grpSpPr>
                      <a:xfrm>
                        <a:off x="6604964" y="3797443"/>
                        <a:ext cx="2065648" cy="2117794"/>
                        <a:chOff x="9103331" y="3799151"/>
                        <a:chExt cx="2065648" cy="2117794"/>
                      </a:xfrm>
                    </p:grpSpPr>
                    <p:grpSp>
                      <p:nvGrpSpPr>
                        <p:cNvPr id="348" name="组合 347"/>
                        <p:cNvGrpSpPr/>
                        <p:nvPr/>
                      </p:nvGrpSpPr>
                      <p:grpSpPr>
                        <a:xfrm>
                          <a:off x="9103331" y="3799151"/>
                          <a:ext cx="2065648" cy="2117794"/>
                          <a:chOff x="9103331" y="3799151"/>
                          <a:chExt cx="2065648" cy="2117794"/>
                        </a:xfrm>
                      </p:grpSpPr>
                      <p:sp>
                        <p:nvSpPr>
                          <p:cNvPr id="350" name="矩形 349"/>
                          <p:cNvSpPr/>
                          <p:nvPr/>
                        </p:nvSpPr>
                        <p:spPr>
                          <a:xfrm>
                            <a:off x="9103331" y="5563002"/>
                            <a:ext cx="19768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00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{1,2,5,6}</a:t>
                            </a:r>
                            <a:r>
                              <a:rPr lang="en-US" altLang="zh-CN" sz="1700" b="1" kern="100" dirty="0">
                                <a:solidFill>
                                  <a:srgbClr val="FF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{3,4,7,8}</a:t>
                            </a:r>
                            <a:endParaRPr lang="en-US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351" name="组合 350"/>
                          <p:cNvGrpSpPr/>
                          <p:nvPr/>
                        </p:nvGrpSpPr>
                        <p:grpSpPr>
                          <a:xfrm>
                            <a:off x="9107386" y="3799151"/>
                            <a:ext cx="2061593" cy="1767772"/>
                            <a:chOff x="8963574" y="4011123"/>
                            <a:chExt cx="2061593" cy="1767772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2" name="椭圆 351"/>
                                <p:cNvSpPr/>
                                <p:nvPr/>
                              </p:nvSpPr>
                              <p:spPr>
                                <a:xfrm>
                                  <a:off x="8981065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2" name="椭圆 35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3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3" name="椭圆 352"/>
                                <p:cNvSpPr/>
                                <p:nvPr/>
                              </p:nvSpPr>
                              <p:spPr>
                                <a:xfrm>
                                  <a:off x="9520644" y="469540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3" name="椭圆 352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69540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4" name="椭圆 353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4" name="椭圆 353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5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5" name="椭圆 354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5" name="椭圆 354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6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6" name="椭圆 355"/>
                                <p:cNvSpPr/>
                                <p:nvPr/>
                              </p:nvSpPr>
                              <p:spPr>
                                <a:xfrm>
                                  <a:off x="8963574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6" name="椭圆 35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63574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7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7" name="椭圆 356"/>
                                <p:cNvSpPr/>
                                <p:nvPr/>
                              </p:nvSpPr>
                              <p:spPr>
                                <a:xfrm>
                                  <a:off x="9503153" y="538039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7" name="椭圆 35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03153" y="538039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8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8" name="椭圆 357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8" name="椭圆 35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9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9" name="椭圆 358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9" name="椭圆 35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0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349" name="箭头: 右 348"/>
                        <p:cNvSpPr/>
                        <p:nvPr/>
                      </p:nvSpPr>
                      <p:spPr>
                        <a:xfrm rot="16200000">
                          <a:off x="9166305" y="4268572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347" name="箭头: 右 346"/>
                      <p:cNvSpPr/>
                      <p:nvPr/>
                    </p:nvSpPr>
                    <p:spPr>
                      <a:xfrm rot="16200000">
                        <a:off x="7216592" y="4946203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45" name="箭头: 右 344"/>
                    <p:cNvSpPr/>
                    <p:nvPr/>
                  </p:nvSpPr>
                  <p:spPr>
                    <a:xfrm rot="13304505">
                      <a:off x="9684489" y="4255978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43" name="箭头: 右 342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41" name="箭头: 右 340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矩形 359"/>
              <p:cNvSpPr/>
              <p:nvPr/>
            </p:nvSpPr>
            <p:spPr>
              <a:xfrm>
                <a:off x="8807480" y="3311562"/>
                <a:ext cx="1345240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Union(7,3)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2" name="箭头: 右 361"/>
            <p:cNvSpPr/>
            <p:nvPr/>
          </p:nvSpPr>
          <p:spPr>
            <a:xfrm rot="13304505">
              <a:off x="9855485" y="4632238"/>
              <a:ext cx="520165" cy="13568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9211163" y="1648214"/>
            <a:ext cx="2061593" cy="3259861"/>
            <a:chOff x="9670174" y="2886683"/>
            <a:chExt cx="2061593" cy="3259861"/>
          </a:xfrm>
        </p:grpSpPr>
        <p:grpSp>
          <p:nvGrpSpPr>
            <p:cNvPr id="389" name="组合 388"/>
            <p:cNvGrpSpPr/>
            <p:nvPr/>
          </p:nvGrpSpPr>
          <p:grpSpPr>
            <a:xfrm>
              <a:off x="9670174" y="3344406"/>
              <a:ext cx="2061593" cy="2802138"/>
              <a:chOff x="8477252" y="3491125"/>
              <a:chExt cx="2061593" cy="2802138"/>
            </a:xfrm>
          </p:grpSpPr>
          <p:grpSp>
            <p:nvGrpSpPr>
              <p:cNvPr id="392" name="组合 391"/>
              <p:cNvGrpSpPr/>
              <p:nvPr/>
            </p:nvGrpSpPr>
            <p:grpSpPr>
              <a:xfrm>
                <a:off x="8477252" y="3491125"/>
                <a:ext cx="2061593" cy="2802138"/>
                <a:chOff x="9438728" y="2991581"/>
                <a:chExt cx="2061593" cy="2802138"/>
              </a:xfrm>
            </p:grpSpPr>
            <p:grpSp>
              <p:nvGrpSpPr>
                <p:cNvPr id="394" name="组合 393"/>
                <p:cNvGrpSpPr/>
                <p:nvPr/>
              </p:nvGrpSpPr>
              <p:grpSpPr>
                <a:xfrm>
                  <a:off x="9438728" y="2991581"/>
                  <a:ext cx="2061593" cy="2802138"/>
                  <a:chOff x="10074495" y="2173464"/>
                  <a:chExt cx="2061593" cy="2802138"/>
                </a:xfrm>
              </p:grpSpPr>
              <p:grpSp>
                <p:nvGrpSpPr>
                  <p:cNvPr id="396" name="组合 395"/>
                  <p:cNvGrpSpPr/>
                  <p:nvPr/>
                </p:nvGrpSpPr>
                <p:grpSpPr>
                  <a:xfrm>
                    <a:off x="10074495" y="2173464"/>
                    <a:ext cx="2061593" cy="2802138"/>
                    <a:chOff x="9393607" y="3120554"/>
                    <a:chExt cx="2061593" cy="2802138"/>
                  </a:xfrm>
                </p:grpSpPr>
                <p:grpSp>
                  <p:nvGrpSpPr>
                    <p:cNvPr id="398" name="组合 397"/>
                    <p:cNvGrpSpPr/>
                    <p:nvPr/>
                  </p:nvGrpSpPr>
                  <p:grpSpPr>
                    <a:xfrm>
                      <a:off x="9393607" y="3120554"/>
                      <a:ext cx="2061593" cy="2802138"/>
                      <a:chOff x="6609019" y="3113099"/>
                      <a:chExt cx="2061593" cy="2802138"/>
                    </a:xfrm>
                  </p:grpSpPr>
                  <p:grpSp>
                    <p:nvGrpSpPr>
                      <p:cNvPr id="400" name="组合 399"/>
                      <p:cNvGrpSpPr/>
                      <p:nvPr/>
                    </p:nvGrpSpPr>
                    <p:grpSpPr>
                      <a:xfrm>
                        <a:off x="6609019" y="3113099"/>
                        <a:ext cx="2061593" cy="2802138"/>
                        <a:chOff x="9107386" y="3114807"/>
                        <a:chExt cx="2061593" cy="2802138"/>
                      </a:xfrm>
                    </p:grpSpPr>
                    <p:grpSp>
                      <p:nvGrpSpPr>
                        <p:cNvPr id="402" name="组合 401"/>
                        <p:cNvGrpSpPr/>
                        <p:nvPr/>
                      </p:nvGrpSpPr>
                      <p:grpSpPr>
                        <a:xfrm>
                          <a:off x="9107386" y="3114807"/>
                          <a:ext cx="2061593" cy="2802138"/>
                          <a:chOff x="9107386" y="3114807"/>
                          <a:chExt cx="2061593" cy="2802138"/>
                        </a:xfrm>
                      </p:grpSpPr>
                      <p:sp>
                        <p:nvSpPr>
                          <p:cNvPr id="404" name="矩形 403"/>
                          <p:cNvSpPr/>
                          <p:nvPr/>
                        </p:nvSpPr>
                        <p:spPr>
                          <a:xfrm>
                            <a:off x="9157030" y="5563002"/>
                            <a:ext cx="18694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FF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{1,2,3,4,5,6,7,8}</a:t>
                            </a:r>
                            <a:endParaRPr lang="en-US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405" name="组合 404"/>
                          <p:cNvGrpSpPr/>
                          <p:nvPr/>
                        </p:nvGrpSpPr>
                        <p:grpSpPr>
                          <a:xfrm>
                            <a:off x="9107386" y="3114807"/>
                            <a:ext cx="2061593" cy="2452116"/>
                            <a:chOff x="8963574" y="3326779"/>
                            <a:chExt cx="2061593" cy="2452116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6" name="椭圆 405"/>
                                <p:cNvSpPr/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6" name="椭圆 40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1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7" name="椭圆 406"/>
                                <p:cNvSpPr/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7" name="椭圆 40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2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8" name="椭圆 407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8" name="椭圆 40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3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9" name="椭圆 408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9" name="椭圆 40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0" name="椭圆 409"/>
                                <p:cNvSpPr/>
                                <p:nvPr/>
                              </p:nvSpPr>
                              <p:spPr>
                                <a:xfrm>
                                  <a:off x="8963574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0" name="椭圆 409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63574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5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1" name="椭圆 410"/>
                                <p:cNvSpPr/>
                                <p:nvPr/>
                              </p:nvSpPr>
                              <p:spPr>
                                <a:xfrm>
                                  <a:off x="9503153" y="4696051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1" name="椭圆 410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03153" y="4696051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6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2" name="椭圆 411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2" name="椭圆 41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7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3" name="椭圆 412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3" name="椭圆 412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8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403" name="箭头: 右 402"/>
                        <p:cNvSpPr/>
                        <p:nvPr/>
                      </p:nvSpPr>
                      <p:spPr>
                        <a:xfrm rot="16200000">
                          <a:off x="9166305" y="3584228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01" name="箭头: 右 400"/>
                      <p:cNvSpPr/>
                      <p:nvPr/>
                    </p:nvSpPr>
                    <p:spPr>
                      <a:xfrm rot="16200000">
                        <a:off x="7216592" y="4261859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99" name="箭头: 右 398"/>
                    <p:cNvSpPr/>
                    <p:nvPr/>
                  </p:nvSpPr>
                  <p:spPr>
                    <a:xfrm rot="13304505">
                      <a:off x="9684489" y="3571634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97" name="箭头: 右 396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5" name="箭头: 右 394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1" name="箭头: 右 390"/>
              <p:cNvSpPr/>
              <p:nvPr/>
            </p:nvSpPr>
            <p:spPr>
              <a:xfrm rot="13304505">
                <a:off x="9855485" y="463223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" name="矩形 413"/>
            <p:cNvSpPr/>
            <p:nvPr/>
          </p:nvSpPr>
          <p:spPr>
            <a:xfrm>
              <a:off x="9991847" y="2886683"/>
              <a:ext cx="1345240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7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Union(3,6)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箭头: 右 414"/>
            <p:cNvSpPr/>
            <p:nvPr/>
          </p:nvSpPr>
          <p:spPr>
            <a:xfrm rot="12356434">
              <a:off x="10050627" y="3762373"/>
              <a:ext cx="949551" cy="1233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>
            <a:off x="8662673" y="2091004"/>
            <a:ext cx="2595576" cy="2802138"/>
            <a:chOff x="9136191" y="3344406"/>
            <a:chExt cx="2595576" cy="2802138"/>
          </a:xfrm>
        </p:grpSpPr>
        <p:grpSp>
          <p:nvGrpSpPr>
            <p:cNvPr id="418" name="组合 417"/>
            <p:cNvGrpSpPr/>
            <p:nvPr/>
          </p:nvGrpSpPr>
          <p:grpSpPr>
            <a:xfrm>
              <a:off x="9136191" y="3344406"/>
              <a:ext cx="2595576" cy="2802138"/>
              <a:chOff x="7943269" y="3491125"/>
              <a:chExt cx="2595576" cy="2802138"/>
            </a:xfrm>
          </p:grpSpPr>
          <p:grpSp>
            <p:nvGrpSpPr>
              <p:cNvPr id="421" name="组合 420"/>
              <p:cNvGrpSpPr/>
              <p:nvPr/>
            </p:nvGrpSpPr>
            <p:grpSpPr>
              <a:xfrm>
                <a:off x="7943269" y="3491125"/>
                <a:ext cx="2595576" cy="2802138"/>
                <a:chOff x="8904745" y="2991581"/>
                <a:chExt cx="2595576" cy="2802138"/>
              </a:xfrm>
            </p:grpSpPr>
            <p:grpSp>
              <p:nvGrpSpPr>
                <p:cNvPr id="423" name="组合 422"/>
                <p:cNvGrpSpPr/>
                <p:nvPr/>
              </p:nvGrpSpPr>
              <p:grpSpPr>
                <a:xfrm>
                  <a:off x="8904745" y="2991581"/>
                  <a:ext cx="2595576" cy="2802138"/>
                  <a:chOff x="9540512" y="2173464"/>
                  <a:chExt cx="2595576" cy="2802138"/>
                </a:xfrm>
              </p:grpSpPr>
              <p:grpSp>
                <p:nvGrpSpPr>
                  <p:cNvPr id="425" name="组合 424"/>
                  <p:cNvGrpSpPr/>
                  <p:nvPr/>
                </p:nvGrpSpPr>
                <p:grpSpPr>
                  <a:xfrm>
                    <a:off x="9540512" y="2173464"/>
                    <a:ext cx="2595576" cy="2802138"/>
                    <a:chOff x="8859624" y="3120554"/>
                    <a:chExt cx="2595576" cy="2802138"/>
                  </a:xfrm>
                </p:grpSpPr>
                <p:grpSp>
                  <p:nvGrpSpPr>
                    <p:cNvPr id="427" name="组合 426"/>
                    <p:cNvGrpSpPr/>
                    <p:nvPr/>
                  </p:nvGrpSpPr>
                  <p:grpSpPr>
                    <a:xfrm>
                      <a:off x="8859624" y="3120554"/>
                      <a:ext cx="2595576" cy="2802138"/>
                      <a:chOff x="6075036" y="3113099"/>
                      <a:chExt cx="2595576" cy="2802138"/>
                    </a:xfrm>
                  </p:grpSpPr>
                  <p:grpSp>
                    <p:nvGrpSpPr>
                      <p:cNvPr id="429" name="组合 428"/>
                      <p:cNvGrpSpPr/>
                      <p:nvPr/>
                    </p:nvGrpSpPr>
                    <p:grpSpPr>
                      <a:xfrm>
                        <a:off x="6075036" y="3113099"/>
                        <a:ext cx="2595576" cy="2802138"/>
                        <a:chOff x="8573403" y="3114807"/>
                        <a:chExt cx="2595576" cy="2802138"/>
                      </a:xfrm>
                    </p:grpSpPr>
                    <p:grpSp>
                      <p:nvGrpSpPr>
                        <p:cNvPr id="431" name="组合 430"/>
                        <p:cNvGrpSpPr/>
                        <p:nvPr/>
                      </p:nvGrpSpPr>
                      <p:grpSpPr>
                        <a:xfrm>
                          <a:off x="8573403" y="3114807"/>
                          <a:ext cx="2595576" cy="2802138"/>
                          <a:chOff x="8573403" y="3114807"/>
                          <a:chExt cx="2595576" cy="2802138"/>
                        </a:xfrm>
                      </p:grpSpPr>
                      <p:sp>
                        <p:nvSpPr>
                          <p:cNvPr id="433" name="矩形 432"/>
                          <p:cNvSpPr/>
                          <p:nvPr/>
                        </p:nvSpPr>
                        <p:spPr>
                          <a:xfrm>
                            <a:off x="9157030" y="5563002"/>
                            <a:ext cx="18694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00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{1,2,3,4,5,6,7,8}</a:t>
                            </a:r>
                            <a:endParaRPr lang="en-US" sz="1700" b="1" kern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434" name="组合 433"/>
                          <p:cNvGrpSpPr/>
                          <p:nvPr/>
                        </p:nvGrpSpPr>
                        <p:grpSpPr>
                          <a:xfrm>
                            <a:off x="8573403" y="3114807"/>
                            <a:ext cx="2595576" cy="2452116"/>
                            <a:chOff x="8429591" y="3326779"/>
                            <a:chExt cx="2595576" cy="2452116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5" name="椭圆 434"/>
                                <p:cNvSpPr/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5" name="椭圆 434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9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6" name="椭圆 435"/>
                                <p:cNvSpPr/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6" name="椭圆 43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0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7" name="椭圆 436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7" name="椭圆 43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1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8" name="椭圆 437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8" name="椭圆 43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2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9" name="椭圆 438"/>
                                <p:cNvSpPr/>
                                <p:nvPr/>
                              </p:nvSpPr>
                              <p:spPr>
                                <a:xfrm>
                                  <a:off x="8429591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9" name="椭圆 43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429591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3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0" name="椭圆 439"/>
                                <p:cNvSpPr/>
                                <p:nvPr/>
                              </p:nvSpPr>
                              <p:spPr>
                                <a:xfrm>
                                  <a:off x="8949306" y="402520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0" name="椭圆 439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49306" y="402520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1" name="椭圆 440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1" name="椭圆 440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5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2" name="椭圆 441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2" name="椭圆 44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6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432" name="箭头: 右 431"/>
                        <p:cNvSpPr/>
                        <p:nvPr/>
                      </p:nvSpPr>
                      <p:spPr>
                        <a:xfrm rot="16200000">
                          <a:off x="9166305" y="3584228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30" name="箭头: 右 429"/>
                      <p:cNvSpPr/>
                      <p:nvPr/>
                    </p:nvSpPr>
                    <p:spPr>
                      <a:xfrm rot="18567532">
                        <a:off x="6290190" y="3570160"/>
                        <a:ext cx="474763" cy="149064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28" name="箭头: 右 427"/>
                    <p:cNvSpPr/>
                    <p:nvPr/>
                  </p:nvSpPr>
                  <p:spPr>
                    <a:xfrm rot="13304505">
                      <a:off x="9684489" y="3571634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26" name="箭头: 右 425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24" name="箭头: 右 423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2" name="箭头: 右 421"/>
              <p:cNvSpPr/>
              <p:nvPr/>
            </p:nvSpPr>
            <p:spPr>
              <a:xfrm rot="13304505">
                <a:off x="9855485" y="463223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0" name="箭头: 右 419"/>
            <p:cNvSpPr/>
            <p:nvPr/>
          </p:nvSpPr>
          <p:spPr>
            <a:xfrm rot="12356434">
              <a:off x="10050627" y="3762373"/>
              <a:ext cx="949551" cy="123354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3" name="矩形 442"/>
          <p:cNvSpPr/>
          <p:nvPr/>
        </p:nvSpPr>
        <p:spPr>
          <a:xfrm>
            <a:off x="8544535" y="4979677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采用了按秩合并和路径压缩的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不相交集运行示例</a:t>
            </a:r>
            <a:endParaRPr lang="en-US" dirty="0"/>
          </a:p>
        </p:txBody>
      </p:sp>
      <p:grpSp>
        <p:nvGrpSpPr>
          <p:cNvPr id="445" name="组合 444"/>
          <p:cNvGrpSpPr/>
          <p:nvPr/>
        </p:nvGrpSpPr>
        <p:grpSpPr>
          <a:xfrm>
            <a:off x="9204747" y="2106758"/>
            <a:ext cx="2065649" cy="2802138"/>
            <a:chOff x="8473196" y="3491125"/>
            <a:chExt cx="2065649" cy="2802138"/>
          </a:xfrm>
        </p:grpSpPr>
        <p:grpSp>
          <p:nvGrpSpPr>
            <p:cNvPr id="448" name="组合 447"/>
            <p:cNvGrpSpPr/>
            <p:nvPr/>
          </p:nvGrpSpPr>
          <p:grpSpPr>
            <a:xfrm>
              <a:off x="8473196" y="3491125"/>
              <a:ext cx="2065649" cy="2802138"/>
              <a:chOff x="9434672" y="2991581"/>
              <a:chExt cx="2065649" cy="2802138"/>
            </a:xfrm>
          </p:grpSpPr>
          <p:grpSp>
            <p:nvGrpSpPr>
              <p:cNvPr id="450" name="组合 449"/>
              <p:cNvGrpSpPr/>
              <p:nvPr/>
            </p:nvGrpSpPr>
            <p:grpSpPr>
              <a:xfrm>
                <a:off x="9434672" y="2991581"/>
                <a:ext cx="2065649" cy="2802138"/>
                <a:chOff x="10070439" y="2173464"/>
                <a:chExt cx="2065649" cy="2802138"/>
              </a:xfrm>
            </p:grpSpPr>
            <p:grpSp>
              <p:nvGrpSpPr>
                <p:cNvPr id="452" name="组合 451"/>
                <p:cNvGrpSpPr/>
                <p:nvPr/>
              </p:nvGrpSpPr>
              <p:grpSpPr>
                <a:xfrm>
                  <a:off x="10070439" y="2173464"/>
                  <a:ext cx="2065649" cy="2802138"/>
                  <a:chOff x="9389551" y="3120554"/>
                  <a:chExt cx="2065649" cy="2802138"/>
                </a:xfrm>
              </p:grpSpPr>
              <p:grpSp>
                <p:nvGrpSpPr>
                  <p:cNvPr id="454" name="组合 453"/>
                  <p:cNvGrpSpPr/>
                  <p:nvPr/>
                </p:nvGrpSpPr>
                <p:grpSpPr>
                  <a:xfrm>
                    <a:off x="9389551" y="3120554"/>
                    <a:ext cx="2065649" cy="2802138"/>
                    <a:chOff x="6604963" y="3113099"/>
                    <a:chExt cx="2065649" cy="2802138"/>
                  </a:xfrm>
                </p:grpSpPr>
                <p:grpSp>
                  <p:nvGrpSpPr>
                    <p:cNvPr id="456" name="组合 455"/>
                    <p:cNvGrpSpPr/>
                    <p:nvPr/>
                  </p:nvGrpSpPr>
                  <p:grpSpPr>
                    <a:xfrm>
                      <a:off x="6604963" y="3113099"/>
                      <a:ext cx="2065649" cy="2802138"/>
                      <a:chOff x="9103330" y="3114807"/>
                      <a:chExt cx="2065649" cy="2802138"/>
                    </a:xfrm>
                  </p:grpSpPr>
                  <p:grpSp>
                    <p:nvGrpSpPr>
                      <p:cNvPr id="458" name="组合 457"/>
                      <p:cNvGrpSpPr/>
                      <p:nvPr/>
                    </p:nvGrpSpPr>
                    <p:grpSpPr>
                      <a:xfrm>
                        <a:off x="9103330" y="3114807"/>
                        <a:ext cx="2065649" cy="2802138"/>
                        <a:chOff x="9103330" y="3114807"/>
                        <a:chExt cx="2065649" cy="2802138"/>
                      </a:xfrm>
                    </p:grpSpPr>
                    <p:sp>
                      <p:nvSpPr>
                        <p:cNvPr id="460" name="矩形 459"/>
                        <p:cNvSpPr/>
                        <p:nvPr/>
                      </p:nvSpPr>
                      <p:spPr>
                        <a:xfrm>
                          <a:off x="9103330" y="5563002"/>
                          <a:ext cx="1976823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{1,2,5,6}{3,4,7,8}</a:t>
                          </a:r>
                          <a:endParaRPr lang="en-US" sz="1700" b="1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grpSp>
                      <p:nvGrpSpPr>
                        <p:cNvPr id="461" name="组合 460"/>
                        <p:cNvGrpSpPr/>
                        <p:nvPr/>
                      </p:nvGrpSpPr>
                      <p:grpSpPr>
                        <a:xfrm>
                          <a:off x="9107386" y="3114807"/>
                          <a:ext cx="2061593" cy="2452116"/>
                          <a:chOff x="8963574" y="3326779"/>
                          <a:chExt cx="2061593" cy="2452116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2" name="椭圆 461"/>
                              <p:cNvSpPr/>
                              <p:nvPr/>
                            </p:nvSpPr>
                            <p:spPr>
                              <a:xfrm>
                                <a:off x="8981065" y="332677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2" name="椭圆 461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8981065" y="332677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7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3" name="椭圆 462"/>
                              <p:cNvSpPr/>
                              <p:nvPr/>
                            </p:nvSpPr>
                            <p:spPr>
                              <a:xfrm>
                                <a:off x="9520644" y="401105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3" name="椭圆 462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520644" y="401105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8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4" name="椭圆 463"/>
                              <p:cNvSpPr/>
                              <p:nvPr/>
                            </p:nvSpPr>
                            <p:spPr>
                              <a:xfrm>
                                <a:off x="10081327" y="4011123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4" name="椭圆 463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81327" y="4011123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9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5" name="椭圆 464"/>
                              <p:cNvSpPr/>
                              <p:nvPr/>
                            </p:nvSpPr>
                            <p:spPr>
                              <a:xfrm>
                                <a:off x="10628986" y="4701470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5" name="椭圆 464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628986" y="4701470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0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6" name="椭圆 465"/>
                              <p:cNvSpPr/>
                              <p:nvPr/>
                            </p:nvSpPr>
                            <p:spPr>
                              <a:xfrm>
                                <a:off x="8963574" y="4015098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6" name="椭圆 465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8963574" y="4015098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1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7" name="椭圆 466"/>
                              <p:cNvSpPr/>
                              <p:nvPr/>
                            </p:nvSpPr>
                            <p:spPr>
                              <a:xfrm>
                                <a:off x="9503153" y="4696051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7" name="椭圆 466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503153" y="4696051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2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8" name="椭圆 467"/>
                              <p:cNvSpPr/>
                              <p:nvPr/>
                            </p:nvSpPr>
                            <p:spPr>
                              <a:xfrm>
                                <a:off x="10062287" y="4699442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8" name="椭圆 467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62287" y="4699442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3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9" name="椭圆 468"/>
                              <p:cNvSpPr/>
                              <p:nvPr/>
                            </p:nvSpPr>
                            <p:spPr>
                              <a:xfrm>
                                <a:off x="10610869" y="538978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9" name="椭圆 468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610869" y="538978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4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  <p:sp>
                    <p:nvSpPr>
                      <p:cNvPr id="459" name="箭头: 右 458"/>
                      <p:cNvSpPr/>
                      <p:nvPr/>
                    </p:nvSpPr>
                    <p:spPr>
                      <a:xfrm rot="16200000">
                        <a:off x="9166305" y="3584228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57" name="箭头: 右 456"/>
                    <p:cNvSpPr/>
                    <p:nvPr/>
                  </p:nvSpPr>
                  <p:spPr>
                    <a:xfrm rot="16200000">
                      <a:off x="7216592" y="4261859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55" name="箭头: 右 454"/>
                  <p:cNvSpPr/>
                  <p:nvPr/>
                </p:nvSpPr>
                <p:spPr>
                  <a:xfrm rot="13304505">
                    <a:off x="9684489" y="3571634"/>
                    <a:ext cx="520165" cy="135682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3" name="箭头: 右 452"/>
                <p:cNvSpPr/>
                <p:nvPr/>
              </p:nvSpPr>
              <p:spPr>
                <a:xfrm rot="16200000">
                  <a:off x="11230683" y="3333915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1" name="箭头: 右 450"/>
              <p:cNvSpPr/>
              <p:nvPr/>
            </p:nvSpPr>
            <p:spPr>
              <a:xfrm rot="16200000">
                <a:off x="11143594" y="4837906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9" name="箭头: 右 448"/>
            <p:cNvSpPr/>
            <p:nvPr/>
          </p:nvSpPr>
          <p:spPr>
            <a:xfrm rot="13304505">
              <a:off x="9855485" y="463223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627" y="1737262"/>
            <a:ext cx="7717145" cy="4745156"/>
            <a:chOff x="373627" y="1737262"/>
            <a:chExt cx="7717145" cy="474515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图示 5"/>
                <p:cNvGraphicFramePr/>
                <p:nvPr>
                  <p:extLst>
                    <p:ext uri="{D42A27DB-BD31-4B8C-83A1-F6EECF244321}">
                      <p14:modId xmlns:p14="http://schemas.microsoft.com/office/powerpoint/2010/main" val="1756655087"/>
                    </p:ext>
                  </p:extLst>
                </p:nvPr>
              </p:nvGraphicFramePr>
              <p:xfrm>
                <a:off x="373627" y="1737262"/>
                <a:ext cx="7708931" cy="449698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25" r:lo="rId126" r:qs="rId127" r:cs="rId128"/>
                </a:graphicData>
              </a:graphic>
            </p:graphicFrame>
          </mc:Choice>
          <mc:Fallback xmlns="">
            <p:graphicFrame>
              <p:nvGraphicFramePr>
                <p:cNvPr id="6" name="图示 5"/>
                <p:cNvGraphicFramePr/>
                <p:nvPr>
                  <p:extLst>
                    <p:ext uri="{D42A27DB-BD31-4B8C-83A1-F6EECF244321}">
                      <p14:modId xmlns:p14="http://schemas.microsoft.com/office/powerpoint/2010/main" val="1756655087"/>
                    </p:ext>
                  </p:extLst>
                </p:nvPr>
              </p:nvGraphicFramePr>
              <p:xfrm>
                <a:off x="373627" y="1737262"/>
                <a:ext cx="7708931" cy="449698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0" r:lo="rId131" r:qs="rId132" r:cs="rId133"/>
                </a:graphicData>
              </a:graphic>
            </p:graphicFrame>
          </mc:Fallback>
        </mc:AlternateContent>
        <p:grpSp>
          <p:nvGrpSpPr>
            <p:cNvPr id="8" name="组合 7"/>
            <p:cNvGrpSpPr/>
            <p:nvPr/>
          </p:nvGrpSpPr>
          <p:grpSpPr>
            <a:xfrm>
              <a:off x="6096000" y="5562722"/>
              <a:ext cx="1994772" cy="919696"/>
              <a:chOff x="5298395" y="5465621"/>
              <a:chExt cx="1994772" cy="919696"/>
            </a:xfrm>
          </p:grpSpPr>
          <p:sp>
            <p:nvSpPr>
              <p:cNvPr id="336" name="矩形 335"/>
              <p:cNvSpPr/>
              <p:nvPr/>
            </p:nvSpPr>
            <p:spPr>
              <a:xfrm>
                <a:off x="5298395" y="5600487"/>
                <a:ext cx="1994772" cy="7848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成为叶子结点，但其秩未发生改变。结点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的秩也仍是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箭头: 右 363"/>
              <p:cNvSpPr/>
              <p:nvPr/>
            </p:nvSpPr>
            <p:spPr>
              <a:xfrm rot="16200000">
                <a:off x="6228348" y="5438066"/>
                <a:ext cx="134866" cy="189976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09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07104" y="1377650"/>
                <a:ext cx="10377791" cy="251900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实现不相交集非常简单，但分析其时间复杂度却非常困难。虽然单个操作的时间复杂度较高，最坏可达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400" dirty="0"/>
                  <a:t>。然而，由于路径压缩策略的存在，每次访问完一条路径后，下次访问该路径上结点的时间复杂度就会降低，因此算法整体的时间复杂度仍然较低。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07104" y="1377650"/>
                <a:ext cx="10377791" cy="2519006"/>
              </a:xfrm>
              <a:blipFill>
                <a:blip r:embed="rId2"/>
                <a:stretch>
                  <a:fillRect l="-940" r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รูปภาพ : ความคิด, สัญลักษณ์, แขน, ของเล่น, ร่างกายมนุษย์, ผลิตภัณฑ์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00" y="3762383"/>
            <a:ext cx="2667600" cy="2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3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372058"/>
                <a:ext cx="10377791" cy="482078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       使用均摊分析技巧，考虑连续的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个操作的总时间复杂度。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可证明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同时使用按秩合并和路径压缩后，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个元素组成的不相交集上进行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次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，即每次操作的均摊时间复杂度为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。其中：</a:t>
                </a:r>
                <a:endParaRPr lang="en-US" altLang="zh-CN" sz="24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是增长非常缓慢的函数，对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𝟖𝟎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均有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与可观测的宇宙中原子的数目具有相当的数量级。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sz="2400" dirty="0"/>
                  <a:t>       </a:t>
                </a:r>
                <a:r>
                  <a:rPr lang="zh-CN" altLang="en-US" sz="2400" dirty="0"/>
                  <a:t>因此，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操作几乎具有常数时间复杂度。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尽管如此，不能称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具有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的时间复杂度，因为</a:t>
                </a:r>
                <a:endParaRPr lang="en-US" altLang="zh-CN" sz="2400" dirty="0"/>
              </a:p>
              <a:p>
                <a:pPr algn="ctr"/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/>
                  <a:t>时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仍有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zh-CN" altLang="en-US" sz="2400" dirty="0"/>
                  <a:t>       可证明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时间复杂度上界是紧的，即不相交集不存在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时间复杂度的算法。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372058"/>
                <a:ext cx="10377791" cy="4820783"/>
              </a:xfrm>
              <a:blipFill>
                <a:blip r:embed="rId2"/>
                <a:stretch>
                  <a:fillRect l="-940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92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94156" y="1026298"/>
                <a:ext cx="10796081" cy="18087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       本节给出不相交集的时间复杂度的分析。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本分析给出的不相交集每次</a:t>
                </a:r>
                <a:r>
                  <a:rPr lang="en-US" sz="2200" dirty="0"/>
                  <a:t>Find/Union</a:t>
                </a:r>
                <a:r>
                  <a:rPr lang="zh-CN" altLang="en-US" sz="2200" dirty="0"/>
                  <a:t>操作的均摊时间复杂度稍高于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。            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首先，需要对</a:t>
                </a:r>
                <a:r>
                  <a:rPr lang="en-US" sz="2200" dirty="0"/>
                  <a:t>Union</a:t>
                </a:r>
                <a:r>
                  <a:rPr lang="zh-CN" altLang="en-US" sz="2200" dirty="0"/>
                  <a:t>操作做一些拆分：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94156" y="1026298"/>
                <a:ext cx="10796081" cy="1808722"/>
              </a:xfrm>
              <a:blipFill>
                <a:blip r:embed="rId2"/>
                <a:stretch>
                  <a:fillRect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291697006"/>
                  </p:ext>
                </p:extLst>
              </p:nvPr>
            </p:nvGraphicFramePr>
            <p:xfrm>
              <a:off x="211393" y="2537228"/>
              <a:ext cx="11769213" cy="38149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291697006"/>
                  </p:ext>
                </p:extLst>
              </p:nvPr>
            </p:nvGraphicFramePr>
            <p:xfrm>
              <a:off x="211393" y="2537228"/>
              <a:ext cx="11769213" cy="38149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751442" y="5358126"/>
                <a:ext cx="3574349" cy="1276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*</a:t>
                </a:r>
                <a:r>
                  <a:rPr lang="zh-CN" altLang="en-US" dirty="0"/>
                  <a:t>下文的分析均针对初始为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个独立元素，采用按秩合并和路径压缩策略的不相交集执行操作序列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的行为。</a:t>
                </a:r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442" y="5358126"/>
                <a:ext cx="3574349" cy="1276137"/>
              </a:xfrm>
              <a:prstGeom prst="rect">
                <a:avLst/>
              </a:prstGeom>
              <a:blipFill>
                <a:blip r:embed="rId12"/>
                <a:stretch>
                  <a:fillRect l="-1877" t="-5263" r="-171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0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9801"/>
          <p:cNvSpPr txBox="1"/>
          <p:nvPr/>
        </p:nvSpPr>
        <p:spPr>
          <a:xfrm flipV="1">
            <a:off x="0" y="729000"/>
            <a:ext cx="11615165" cy="5400000"/>
          </a:xfrm>
          <a:prstGeom prst="cube">
            <a:avLst>
              <a:gd name="adj" fmla="val 1804"/>
            </a:avLst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5" name="六边形 4"/>
          <p:cNvSpPr/>
          <p:nvPr/>
        </p:nvSpPr>
        <p:spPr>
          <a:xfrm rot="5400000">
            <a:off x="-5678865" y="-723361"/>
            <a:ext cx="9564253" cy="8696378"/>
          </a:xfrm>
          <a:prstGeom prst="hexagon">
            <a:avLst>
              <a:gd name="adj" fmla="val 30493"/>
              <a:gd name="vf" fmla="val 115470"/>
            </a:avLst>
          </a:prstGeom>
          <a:gradFill>
            <a:gsLst>
              <a:gs pos="77000">
                <a:srgbClr val="016773"/>
              </a:gs>
              <a:gs pos="100000">
                <a:srgbClr val="007684"/>
              </a:gs>
            </a:gsLst>
            <a:lin ang="5400000" scaled="0"/>
          </a:gradFill>
          <a:ln>
            <a:noFill/>
          </a:ln>
          <a:effectLst>
            <a:outerShdw blurRad="698500" dist="165100" algn="l" rotWithShape="0">
              <a:srgbClr val="013F4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19714174">
            <a:off x="-2503449" y="2643987"/>
            <a:ext cx="7581286" cy="4086054"/>
          </a:xfrm>
          <a:prstGeom prst="parallelogram">
            <a:avLst>
              <a:gd name="adj" fmla="val 61032"/>
            </a:avLst>
          </a:prstGeom>
          <a:solidFill>
            <a:srgbClr val="00AB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20891" y="2740372"/>
            <a:ext cx="540023" cy="1384403"/>
          </a:xfrm>
          <a:custGeom>
            <a:avLst/>
            <a:gdLst/>
            <a:ahLst/>
            <a:cxnLst/>
            <a:rect l="l" t="t" r="r" b="b"/>
            <a:pathLst>
              <a:path w="540023" h="1384403">
                <a:moveTo>
                  <a:pt x="195374" y="1232620"/>
                </a:moveTo>
                <a:lnTo>
                  <a:pt x="204155" y="1247987"/>
                </a:lnTo>
                <a:cubicBezTo>
                  <a:pt x="132445" y="1288964"/>
                  <a:pt x="80491" y="1317502"/>
                  <a:pt x="48295" y="1333600"/>
                </a:cubicBezTo>
                <a:cubicBezTo>
                  <a:pt x="42441" y="1337991"/>
                  <a:pt x="37319" y="1336527"/>
                  <a:pt x="32928" y="1329210"/>
                </a:cubicBezTo>
                <a:cubicBezTo>
                  <a:pt x="27074" y="1321892"/>
                  <a:pt x="16830" y="1305062"/>
                  <a:pt x="2195" y="1278720"/>
                </a:cubicBezTo>
                <a:cubicBezTo>
                  <a:pt x="732" y="1277256"/>
                  <a:pt x="0" y="1275793"/>
                  <a:pt x="0" y="1274329"/>
                </a:cubicBezTo>
                <a:close/>
                <a:moveTo>
                  <a:pt x="458800" y="863824"/>
                </a:moveTo>
                <a:cubicBezTo>
                  <a:pt x="460264" y="862361"/>
                  <a:pt x="463190" y="863092"/>
                  <a:pt x="467581" y="866019"/>
                </a:cubicBezTo>
                <a:cubicBezTo>
                  <a:pt x="470508" y="867483"/>
                  <a:pt x="474167" y="870410"/>
                  <a:pt x="478557" y="874800"/>
                </a:cubicBezTo>
                <a:cubicBezTo>
                  <a:pt x="500509" y="892362"/>
                  <a:pt x="515144" y="903338"/>
                  <a:pt x="522461" y="907728"/>
                </a:cubicBezTo>
                <a:cubicBezTo>
                  <a:pt x="528315" y="912119"/>
                  <a:pt x="530510" y="915778"/>
                  <a:pt x="529047" y="918705"/>
                </a:cubicBezTo>
                <a:cubicBezTo>
                  <a:pt x="529047" y="920168"/>
                  <a:pt x="526120" y="922363"/>
                  <a:pt x="520266" y="925290"/>
                </a:cubicBezTo>
                <a:cubicBezTo>
                  <a:pt x="511485" y="928217"/>
                  <a:pt x="507826" y="934071"/>
                  <a:pt x="509290" y="942852"/>
                </a:cubicBezTo>
                <a:cubicBezTo>
                  <a:pt x="509290" y="1112615"/>
                  <a:pt x="508558" y="1223839"/>
                  <a:pt x="507095" y="1276525"/>
                </a:cubicBezTo>
                <a:cubicBezTo>
                  <a:pt x="507095" y="1314575"/>
                  <a:pt x="500509" y="1336527"/>
                  <a:pt x="487338" y="1342381"/>
                </a:cubicBezTo>
                <a:cubicBezTo>
                  <a:pt x="477093" y="1351162"/>
                  <a:pt x="467581" y="1361406"/>
                  <a:pt x="458800" y="1373114"/>
                </a:cubicBezTo>
                <a:cubicBezTo>
                  <a:pt x="450019" y="1381895"/>
                  <a:pt x="442702" y="1385554"/>
                  <a:pt x="436848" y="1384090"/>
                </a:cubicBezTo>
                <a:cubicBezTo>
                  <a:pt x="432457" y="1381163"/>
                  <a:pt x="430994" y="1373846"/>
                  <a:pt x="432457" y="1362138"/>
                </a:cubicBezTo>
                <a:cubicBezTo>
                  <a:pt x="436848" y="1347503"/>
                  <a:pt x="433921" y="1337259"/>
                  <a:pt x="423677" y="1331405"/>
                </a:cubicBezTo>
                <a:cubicBezTo>
                  <a:pt x="413432" y="1321161"/>
                  <a:pt x="392212" y="1307989"/>
                  <a:pt x="360015" y="1291891"/>
                </a:cubicBezTo>
                <a:lnTo>
                  <a:pt x="366601" y="1278720"/>
                </a:lnTo>
                <a:lnTo>
                  <a:pt x="443434" y="1294086"/>
                </a:lnTo>
                <a:cubicBezTo>
                  <a:pt x="447824" y="1276525"/>
                  <a:pt x="450019" y="1152861"/>
                  <a:pt x="450019" y="923095"/>
                </a:cubicBezTo>
                <a:lnTo>
                  <a:pt x="278792" y="929681"/>
                </a:lnTo>
                <a:lnTo>
                  <a:pt x="274402" y="1221644"/>
                </a:lnTo>
                <a:cubicBezTo>
                  <a:pt x="302208" y="1173349"/>
                  <a:pt x="323428" y="1130177"/>
                  <a:pt x="338063" y="1092127"/>
                </a:cubicBezTo>
                <a:cubicBezTo>
                  <a:pt x="323428" y="1061394"/>
                  <a:pt x="305135" y="1027002"/>
                  <a:pt x="283183" y="988951"/>
                </a:cubicBezTo>
                <a:lnTo>
                  <a:pt x="296354" y="980171"/>
                </a:lnTo>
                <a:cubicBezTo>
                  <a:pt x="318306" y="1005050"/>
                  <a:pt x="337332" y="1028465"/>
                  <a:pt x="353430" y="1050417"/>
                </a:cubicBezTo>
                <a:cubicBezTo>
                  <a:pt x="357820" y="1038710"/>
                  <a:pt x="362211" y="1026270"/>
                  <a:pt x="366601" y="1013099"/>
                </a:cubicBezTo>
                <a:cubicBezTo>
                  <a:pt x="373918" y="986756"/>
                  <a:pt x="378309" y="966999"/>
                  <a:pt x="379772" y="953828"/>
                </a:cubicBezTo>
                <a:cubicBezTo>
                  <a:pt x="379772" y="947974"/>
                  <a:pt x="384163" y="947242"/>
                  <a:pt x="392944" y="951633"/>
                </a:cubicBezTo>
                <a:cubicBezTo>
                  <a:pt x="397334" y="956023"/>
                  <a:pt x="406847" y="961877"/>
                  <a:pt x="421481" y="969194"/>
                </a:cubicBezTo>
                <a:cubicBezTo>
                  <a:pt x="427335" y="972121"/>
                  <a:pt x="430994" y="974317"/>
                  <a:pt x="432457" y="975780"/>
                </a:cubicBezTo>
                <a:cubicBezTo>
                  <a:pt x="436848" y="977244"/>
                  <a:pt x="436848" y="983098"/>
                  <a:pt x="432457" y="993342"/>
                </a:cubicBezTo>
                <a:cubicBezTo>
                  <a:pt x="430994" y="997732"/>
                  <a:pt x="428067" y="1004318"/>
                  <a:pt x="423677" y="1013099"/>
                </a:cubicBezTo>
                <a:cubicBezTo>
                  <a:pt x="420750" y="1021880"/>
                  <a:pt x="417823" y="1028465"/>
                  <a:pt x="414896" y="1032856"/>
                </a:cubicBezTo>
                <a:cubicBezTo>
                  <a:pt x="406115" y="1054808"/>
                  <a:pt x="397334" y="1075297"/>
                  <a:pt x="388553" y="1094322"/>
                </a:cubicBezTo>
                <a:cubicBezTo>
                  <a:pt x="413432" y="1127982"/>
                  <a:pt x="430994" y="1153593"/>
                  <a:pt x="441238" y="1171154"/>
                </a:cubicBezTo>
                <a:cubicBezTo>
                  <a:pt x="448556" y="1182862"/>
                  <a:pt x="448556" y="1193838"/>
                  <a:pt x="441238" y="1204082"/>
                </a:cubicBezTo>
                <a:cubicBezTo>
                  <a:pt x="429531" y="1224571"/>
                  <a:pt x="417823" y="1239206"/>
                  <a:pt x="406115" y="1247987"/>
                </a:cubicBezTo>
                <a:cubicBezTo>
                  <a:pt x="391480" y="1211400"/>
                  <a:pt x="376845" y="1175545"/>
                  <a:pt x="362211" y="1140421"/>
                </a:cubicBezTo>
                <a:cubicBezTo>
                  <a:pt x="338795" y="1179935"/>
                  <a:pt x="308794" y="1216522"/>
                  <a:pt x="272207" y="1250182"/>
                </a:cubicBezTo>
                <a:lnTo>
                  <a:pt x="272207" y="1337991"/>
                </a:lnTo>
                <a:cubicBezTo>
                  <a:pt x="272207" y="1346771"/>
                  <a:pt x="269280" y="1351894"/>
                  <a:pt x="263426" y="1353357"/>
                </a:cubicBezTo>
                <a:cubicBezTo>
                  <a:pt x="248791" y="1363602"/>
                  <a:pt x="234156" y="1370919"/>
                  <a:pt x="219522" y="1375309"/>
                </a:cubicBezTo>
                <a:cubicBezTo>
                  <a:pt x="212204" y="1376773"/>
                  <a:pt x="209277" y="1373846"/>
                  <a:pt x="210741" y="1366528"/>
                </a:cubicBezTo>
                <a:cubicBezTo>
                  <a:pt x="213668" y="1307989"/>
                  <a:pt x="216595" y="1202619"/>
                  <a:pt x="219522" y="1050417"/>
                </a:cubicBezTo>
                <a:cubicBezTo>
                  <a:pt x="220985" y="1005050"/>
                  <a:pt x="221717" y="975048"/>
                  <a:pt x="221717" y="960414"/>
                </a:cubicBezTo>
                <a:cubicBezTo>
                  <a:pt x="221717" y="932608"/>
                  <a:pt x="221717" y="906265"/>
                  <a:pt x="221717" y="881386"/>
                </a:cubicBezTo>
                <a:cubicBezTo>
                  <a:pt x="221717" y="876995"/>
                  <a:pt x="222449" y="874800"/>
                  <a:pt x="223912" y="874800"/>
                </a:cubicBezTo>
                <a:cubicBezTo>
                  <a:pt x="223912" y="873337"/>
                  <a:pt x="226107" y="873337"/>
                  <a:pt x="230498" y="874800"/>
                </a:cubicBezTo>
                <a:cubicBezTo>
                  <a:pt x="242206" y="879191"/>
                  <a:pt x="259035" y="887972"/>
                  <a:pt x="280988" y="901143"/>
                </a:cubicBezTo>
                <a:lnTo>
                  <a:pt x="434653" y="894557"/>
                </a:lnTo>
                <a:cubicBezTo>
                  <a:pt x="434653" y="894557"/>
                  <a:pt x="435384" y="894557"/>
                  <a:pt x="436848" y="894557"/>
                </a:cubicBezTo>
                <a:cubicBezTo>
                  <a:pt x="445629" y="893094"/>
                  <a:pt x="450019" y="890167"/>
                  <a:pt x="450019" y="885776"/>
                </a:cubicBezTo>
                <a:cubicBezTo>
                  <a:pt x="452946" y="882849"/>
                  <a:pt x="454410" y="878459"/>
                  <a:pt x="454410" y="872605"/>
                </a:cubicBezTo>
                <a:cubicBezTo>
                  <a:pt x="455873" y="866751"/>
                  <a:pt x="457337" y="863824"/>
                  <a:pt x="458800" y="863824"/>
                </a:cubicBezTo>
                <a:close/>
                <a:moveTo>
                  <a:pt x="111956" y="857239"/>
                </a:moveTo>
                <a:cubicBezTo>
                  <a:pt x="113420" y="855775"/>
                  <a:pt x="115615" y="856507"/>
                  <a:pt x="118542" y="859434"/>
                </a:cubicBezTo>
                <a:cubicBezTo>
                  <a:pt x="120005" y="860897"/>
                  <a:pt x="123664" y="863092"/>
                  <a:pt x="129518" y="866019"/>
                </a:cubicBezTo>
                <a:cubicBezTo>
                  <a:pt x="155860" y="880654"/>
                  <a:pt x="170495" y="889435"/>
                  <a:pt x="173422" y="892362"/>
                </a:cubicBezTo>
                <a:cubicBezTo>
                  <a:pt x="177813" y="895289"/>
                  <a:pt x="177081" y="899679"/>
                  <a:pt x="171227" y="905533"/>
                </a:cubicBezTo>
                <a:cubicBezTo>
                  <a:pt x="166836" y="909924"/>
                  <a:pt x="158787" y="919436"/>
                  <a:pt x="147080" y="934071"/>
                </a:cubicBezTo>
                <a:cubicBezTo>
                  <a:pt x="110493" y="980902"/>
                  <a:pt x="81223" y="1013099"/>
                  <a:pt x="59271" y="1030660"/>
                </a:cubicBezTo>
                <a:lnTo>
                  <a:pt x="131713" y="1021880"/>
                </a:lnTo>
                <a:cubicBezTo>
                  <a:pt x="136103" y="1014562"/>
                  <a:pt x="139762" y="1007977"/>
                  <a:pt x="142689" y="1002123"/>
                </a:cubicBezTo>
                <a:cubicBezTo>
                  <a:pt x="150006" y="988951"/>
                  <a:pt x="155860" y="975048"/>
                  <a:pt x="160251" y="960414"/>
                </a:cubicBezTo>
                <a:cubicBezTo>
                  <a:pt x="161714" y="957487"/>
                  <a:pt x="163178" y="956023"/>
                  <a:pt x="164641" y="956023"/>
                </a:cubicBezTo>
                <a:cubicBezTo>
                  <a:pt x="164641" y="954560"/>
                  <a:pt x="166105" y="955292"/>
                  <a:pt x="169032" y="958218"/>
                </a:cubicBezTo>
                <a:cubicBezTo>
                  <a:pt x="193911" y="974317"/>
                  <a:pt x="209277" y="986024"/>
                  <a:pt x="215131" y="993342"/>
                </a:cubicBezTo>
                <a:cubicBezTo>
                  <a:pt x="217326" y="994074"/>
                  <a:pt x="218424" y="995537"/>
                  <a:pt x="218424" y="997732"/>
                </a:cubicBezTo>
                <a:cubicBezTo>
                  <a:pt x="218424" y="999927"/>
                  <a:pt x="217326" y="1002854"/>
                  <a:pt x="215131" y="1006513"/>
                </a:cubicBezTo>
                <a:cubicBezTo>
                  <a:pt x="212204" y="1009440"/>
                  <a:pt x="207814" y="1014562"/>
                  <a:pt x="201960" y="1021880"/>
                </a:cubicBezTo>
                <a:cubicBezTo>
                  <a:pt x="194643" y="1029197"/>
                  <a:pt x="189520" y="1035051"/>
                  <a:pt x="186593" y="1039441"/>
                </a:cubicBezTo>
                <a:cubicBezTo>
                  <a:pt x="154397" y="1084809"/>
                  <a:pt x="121469" y="1123591"/>
                  <a:pt x="87809" y="1155788"/>
                </a:cubicBezTo>
                <a:lnTo>
                  <a:pt x="190984" y="1140421"/>
                </a:lnTo>
                <a:lnTo>
                  <a:pt x="199765" y="1160178"/>
                </a:lnTo>
                <a:lnTo>
                  <a:pt x="87809" y="1199692"/>
                </a:lnTo>
                <a:cubicBezTo>
                  <a:pt x="67320" y="1208473"/>
                  <a:pt x="54149" y="1215790"/>
                  <a:pt x="48295" y="1221644"/>
                </a:cubicBezTo>
                <a:lnTo>
                  <a:pt x="15367" y="1162373"/>
                </a:lnTo>
                <a:cubicBezTo>
                  <a:pt x="34392" y="1159447"/>
                  <a:pt x="48295" y="1150666"/>
                  <a:pt x="57076" y="1136031"/>
                </a:cubicBezTo>
                <a:cubicBezTo>
                  <a:pt x="76101" y="1109688"/>
                  <a:pt x="94394" y="1083346"/>
                  <a:pt x="111956" y="1057003"/>
                </a:cubicBezTo>
                <a:lnTo>
                  <a:pt x="68052" y="1070174"/>
                </a:lnTo>
                <a:cubicBezTo>
                  <a:pt x="51954" y="1076028"/>
                  <a:pt x="39514" y="1082614"/>
                  <a:pt x="30733" y="1089931"/>
                </a:cubicBezTo>
                <a:lnTo>
                  <a:pt x="0" y="1037246"/>
                </a:lnTo>
                <a:cubicBezTo>
                  <a:pt x="13171" y="1032856"/>
                  <a:pt x="23416" y="1026270"/>
                  <a:pt x="30733" y="1017489"/>
                </a:cubicBezTo>
                <a:cubicBezTo>
                  <a:pt x="61466" y="967731"/>
                  <a:pt x="82687" y="928949"/>
                  <a:pt x="94394" y="901143"/>
                </a:cubicBezTo>
                <a:cubicBezTo>
                  <a:pt x="101712" y="885045"/>
                  <a:pt x="106834" y="871873"/>
                  <a:pt x="109761" y="861629"/>
                </a:cubicBezTo>
                <a:cubicBezTo>
                  <a:pt x="111224" y="858702"/>
                  <a:pt x="111956" y="857239"/>
                  <a:pt x="111956" y="857239"/>
                </a:cubicBezTo>
                <a:close/>
                <a:moveTo>
                  <a:pt x="498314" y="233425"/>
                </a:moveTo>
                <a:cubicBezTo>
                  <a:pt x="501241" y="236352"/>
                  <a:pt x="504900" y="240011"/>
                  <a:pt x="509290" y="244402"/>
                </a:cubicBezTo>
                <a:cubicBezTo>
                  <a:pt x="518071" y="254646"/>
                  <a:pt x="524656" y="261231"/>
                  <a:pt x="529047" y="264158"/>
                </a:cubicBezTo>
                <a:cubicBezTo>
                  <a:pt x="531974" y="267085"/>
                  <a:pt x="532706" y="270012"/>
                  <a:pt x="531242" y="272939"/>
                </a:cubicBezTo>
                <a:cubicBezTo>
                  <a:pt x="529779" y="274403"/>
                  <a:pt x="526852" y="275135"/>
                  <a:pt x="522461" y="275135"/>
                </a:cubicBezTo>
                <a:cubicBezTo>
                  <a:pt x="510753" y="273671"/>
                  <a:pt x="490997" y="273671"/>
                  <a:pt x="463190" y="275135"/>
                </a:cubicBezTo>
                <a:cubicBezTo>
                  <a:pt x="445629" y="275135"/>
                  <a:pt x="431726" y="275135"/>
                  <a:pt x="421481" y="275135"/>
                </a:cubicBezTo>
                <a:lnTo>
                  <a:pt x="381968" y="277330"/>
                </a:lnTo>
                <a:cubicBezTo>
                  <a:pt x="387821" y="278793"/>
                  <a:pt x="390017" y="280988"/>
                  <a:pt x="388553" y="283915"/>
                </a:cubicBezTo>
                <a:lnTo>
                  <a:pt x="388553" y="336601"/>
                </a:lnTo>
                <a:lnTo>
                  <a:pt x="436848" y="334405"/>
                </a:lnTo>
                <a:cubicBezTo>
                  <a:pt x="442702" y="332942"/>
                  <a:pt x="452214" y="331478"/>
                  <a:pt x="465386" y="330015"/>
                </a:cubicBezTo>
                <a:cubicBezTo>
                  <a:pt x="478557" y="328551"/>
                  <a:pt x="487338" y="327820"/>
                  <a:pt x="491728" y="327820"/>
                </a:cubicBezTo>
                <a:cubicBezTo>
                  <a:pt x="500509" y="336601"/>
                  <a:pt x="508558" y="344650"/>
                  <a:pt x="515876" y="351967"/>
                </a:cubicBezTo>
                <a:cubicBezTo>
                  <a:pt x="518803" y="354894"/>
                  <a:pt x="520266" y="357089"/>
                  <a:pt x="520266" y="358553"/>
                </a:cubicBezTo>
                <a:cubicBezTo>
                  <a:pt x="518803" y="360016"/>
                  <a:pt x="515876" y="360748"/>
                  <a:pt x="511485" y="360748"/>
                </a:cubicBezTo>
                <a:cubicBezTo>
                  <a:pt x="492460" y="360748"/>
                  <a:pt x="475630" y="361480"/>
                  <a:pt x="460995" y="362943"/>
                </a:cubicBezTo>
                <a:lnTo>
                  <a:pt x="388553" y="367334"/>
                </a:lnTo>
                <a:lnTo>
                  <a:pt x="388553" y="446361"/>
                </a:lnTo>
                <a:cubicBezTo>
                  <a:pt x="426604" y="452215"/>
                  <a:pt x="477093" y="452947"/>
                  <a:pt x="540023" y="448556"/>
                </a:cubicBezTo>
                <a:lnTo>
                  <a:pt x="537828" y="463923"/>
                </a:lnTo>
                <a:cubicBezTo>
                  <a:pt x="523193" y="472704"/>
                  <a:pt x="507095" y="487339"/>
                  <a:pt x="489533" y="507827"/>
                </a:cubicBezTo>
                <a:cubicBezTo>
                  <a:pt x="485143" y="518072"/>
                  <a:pt x="475630" y="521730"/>
                  <a:pt x="460995" y="518803"/>
                </a:cubicBezTo>
                <a:cubicBezTo>
                  <a:pt x="358552" y="518803"/>
                  <a:pt x="289769" y="483680"/>
                  <a:pt x="254645" y="413433"/>
                </a:cubicBezTo>
                <a:cubicBezTo>
                  <a:pt x="235620" y="463191"/>
                  <a:pt x="200496" y="503437"/>
                  <a:pt x="149275" y="534170"/>
                </a:cubicBezTo>
                <a:lnTo>
                  <a:pt x="140494" y="525389"/>
                </a:lnTo>
                <a:cubicBezTo>
                  <a:pt x="172690" y="477094"/>
                  <a:pt x="193911" y="425141"/>
                  <a:pt x="204155" y="369529"/>
                </a:cubicBezTo>
                <a:cubicBezTo>
                  <a:pt x="208546" y="346113"/>
                  <a:pt x="210741" y="325624"/>
                  <a:pt x="210741" y="308063"/>
                </a:cubicBezTo>
                <a:cubicBezTo>
                  <a:pt x="210741" y="303672"/>
                  <a:pt x="211473" y="301477"/>
                  <a:pt x="212936" y="301477"/>
                </a:cubicBezTo>
                <a:cubicBezTo>
                  <a:pt x="214399" y="300014"/>
                  <a:pt x="217326" y="300014"/>
                  <a:pt x="221717" y="301477"/>
                </a:cubicBezTo>
                <a:cubicBezTo>
                  <a:pt x="239279" y="307331"/>
                  <a:pt x="256840" y="313185"/>
                  <a:pt x="274402" y="319039"/>
                </a:cubicBezTo>
                <a:cubicBezTo>
                  <a:pt x="278792" y="323429"/>
                  <a:pt x="280256" y="327820"/>
                  <a:pt x="278792" y="332210"/>
                </a:cubicBezTo>
                <a:cubicBezTo>
                  <a:pt x="278792" y="335137"/>
                  <a:pt x="276597" y="342454"/>
                  <a:pt x="272207" y="354162"/>
                </a:cubicBezTo>
                <a:cubicBezTo>
                  <a:pt x="267816" y="367334"/>
                  <a:pt x="264889" y="376846"/>
                  <a:pt x="263426" y="382700"/>
                </a:cubicBezTo>
                <a:cubicBezTo>
                  <a:pt x="280988" y="401725"/>
                  <a:pt x="300745" y="416360"/>
                  <a:pt x="322697" y="426604"/>
                </a:cubicBezTo>
                <a:lnTo>
                  <a:pt x="322697" y="279525"/>
                </a:lnTo>
                <a:lnTo>
                  <a:pt x="285378" y="279525"/>
                </a:lnTo>
                <a:cubicBezTo>
                  <a:pt x="266353" y="279525"/>
                  <a:pt x="238547" y="280988"/>
                  <a:pt x="201960" y="283915"/>
                </a:cubicBezTo>
                <a:lnTo>
                  <a:pt x="180008" y="250987"/>
                </a:lnTo>
                <a:cubicBezTo>
                  <a:pt x="194643" y="250987"/>
                  <a:pt x="218790" y="250255"/>
                  <a:pt x="252450" y="248792"/>
                </a:cubicBezTo>
                <a:cubicBezTo>
                  <a:pt x="265621" y="248792"/>
                  <a:pt x="273670" y="248792"/>
                  <a:pt x="276597" y="248792"/>
                </a:cubicBezTo>
                <a:lnTo>
                  <a:pt x="406115" y="244402"/>
                </a:lnTo>
                <a:cubicBezTo>
                  <a:pt x="409042" y="244402"/>
                  <a:pt x="413432" y="244402"/>
                  <a:pt x="419286" y="244402"/>
                </a:cubicBezTo>
                <a:cubicBezTo>
                  <a:pt x="457337" y="241475"/>
                  <a:pt x="483679" y="237816"/>
                  <a:pt x="498314" y="233425"/>
                </a:cubicBezTo>
                <a:close/>
                <a:moveTo>
                  <a:pt x="377577" y="136836"/>
                </a:moveTo>
                <a:lnTo>
                  <a:pt x="289769" y="141226"/>
                </a:lnTo>
                <a:lnTo>
                  <a:pt x="289769" y="178545"/>
                </a:lnTo>
                <a:lnTo>
                  <a:pt x="384163" y="174155"/>
                </a:lnTo>
                <a:cubicBezTo>
                  <a:pt x="395871" y="174155"/>
                  <a:pt x="406115" y="173423"/>
                  <a:pt x="414896" y="171959"/>
                </a:cubicBezTo>
                <a:lnTo>
                  <a:pt x="414896" y="136836"/>
                </a:lnTo>
                <a:cubicBezTo>
                  <a:pt x="406115" y="136836"/>
                  <a:pt x="393675" y="136836"/>
                  <a:pt x="377577" y="136836"/>
                </a:cubicBezTo>
                <a:close/>
                <a:moveTo>
                  <a:pt x="417091" y="68784"/>
                </a:moveTo>
                <a:lnTo>
                  <a:pt x="289769" y="73175"/>
                </a:lnTo>
                <a:lnTo>
                  <a:pt x="289769" y="112689"/>
                </a:lnTo>
                <a:lnTo>
                  <a:pt x="370991" y="108298"/>
                </a:lnTo>
                <a:cubicBezTo>
                  <a:pt x="375382" y="108298"/>
                  <a:pt x="381968" y="107566"/>
                  <a:pt x="390748" y="106103"/>
                </a:cubicBezTo>
                <a:cubicBezTo>
                  <a:pt x="398066" y="106103"/>
                  <a:pt x="403188" y="106103"/>
                  <a:pt x="406115" y="106103"/>
                </a:cubicBezTo>
                <a:cubicBezTo>
                  <a:pt x="409042" y="110493"/>
                  <a:pt x="412701" y="114884"/>
                  <a:pt x="417091" y="119274"/>
                </a:cubicBezTo>
                <a:close/>
                <a:moveTo>
                  <a:pt x="423677" y="11709"/>
                </a:moveTo>
                <a:cubicBezTo>
                  <a:pt x="425140" y="10245"/>
                  <a:pt x="428067" y="10977"/>
                  <a:pt x="432457" y="13904"/>
                </a:cubicBezTo>
                <a:cubicBezTo>
                  <a:pt x="439775" y="19758"/>
                  <a:pt x="451483" y="28539"/>
                  <a:pt x="467581" y="40247"/>
                </a:cubicBezTo>
                <a:cubicBezTo>
                  <a:pt x="480752" y="47564"/>
                  <a:pt x="488801" y="52686"/>
                  <a:pt x="491728" y="55613"/>
                </a:cubicBezTo>
                <a:cubicBezTo>
                  <a:pt x="497582" y="60003"/>
                  <a:pt x="500509" y="63662"/>
                  <a:pt x="500509" y="66589"/>
                </a:cubicBezTo>
                <a:cubicBezTo>
                  <a:pt x="500509" y="69516"/>
                  <a:pt x="497582" y="71711"/>
                  <a:pt x="491728" y="73175"/>
                </a:cubicBezTo>
                <a:cubicBezTo>
                  <a:pt x="482947" y="76102"/>
                  <a:pt x="479289" y="81956"/>
                  <a:pt x="480752" y="90736"/>
                </a:cubicBezTo>
                <a:cubicBezTo>
                  <a:pt x="479289" y="106835"/>
                  <a:pt x="478557" y="141226"/>
                  <a:pt x="478557" y="193912"/>
                </a:cubicBezTo>
                <a:cubicBezTo>
                  <a:pt x="478557" y="198302"/>
                  <a:pt x="477825" y="201229"/>
                  <a:pt x="476362" y="202692"/>
                </a:cubicBezTo>
                <a:cubicBezTo>
                  <a:pt x="467581" y="207083"/>
                  <a:pt x="450019" y="212937"/>
                  <a:pt x="423677" y="220254"/>
                </a:cubicBezTo>
                <a:cubicBezTo>
                  <a:pt x="416359" y="221718"/>
                  <a:pt x="413432" y="219522"/>
                  <a:pt x="414896" y="213668"/>
                </a:cubicBezTo>
                <a:lnTo>
                  <a:pt x="414896" y="202692"/>
                </a:lnTo>
                <a:cubicBezTo>
                  <a:pt x="407578" y="202692"/>
                  <a:pt x="399529" y="202692"/>
                  <a:pt x="390748" y="202692"/>
                </a:cubicBezTo>
                <a:lnTo>
                  <a:pt x="289769" y="207083"/>
                </a:lnTo>
                <a:cubicBezTo>
                  <a:pt x="289769" y="212937"/>
                  <a:pt x="288305" y="216595"/>
                  <a:pt x="285378" y="218059"/>
                </a:cubicBezTo>
                <a:cubicBezTo>
                  <a:pt x="266353" y="225376"/>
                  <a:pt x="248791" y="230498"/>
                  <a:pt x="232693" y="233425"/>
                </a:cubicBezTo>
                <a:cubicBezTo>
                  <a:pt x="229766" y="234889"/>
                  <a:pt x="227571" y="234889"/>
                  <a:pt x="226107" y="233425"/>
                </a:cubicBezTo>
                <a:cubicBezTo>
                  <a:pt x="226107" y="233425"/>
                  <a:pt x="226107" y="231962"/>
                  <a:pt x="226107" y="229035"/>
                </a:cubicBezTo>
                <a:cubicBezTo>
                  <a:pt x="226107" y="218791"/>
                  <a:pt x="226107" y="196839"/>
                  <a:pt x="226107" y="163179"/>
                </a:cubicBezTo>
                <a:cubicBezTo>
                  <a:pt x="227571" y="123665"/>
                  <a:pt x="228302" y="95859"/>
                  <a:pt x="228302" y="79760"/>
                </a:cubicBezTo>
                <a:cubicBezTo>
                  <a:pt x="228302" y="63662"/>
                  <a:pt x="228302" y="47564"/>
                  <a:pt x="228302" y="31466"/>
                </a:cubicBezTo>
                <a:cubicBezTo>
                  <a:pt x="226839" y="27075"/>
                  <a:pt x="226839" y="24148"/>
                  <a:pt x="228302" y="22685"/>
                </a:cubicBezTo>
                <a:cubicBezTo>
                  <a:pt x="229766" y="21221"/>
                  <a:pt x="231961" y="21221"/>
                  <a:pt x="234888" y="22685"/>
                </a:cubicBezTo>
                <a:cubicBezTo>
                  <a:pt x="243669" y="25612"/>
                  <a:pt x="258304" y="31466"/>
                  <a:pt x="278792" y="40247"/>
                </a:cubicBezTo>
                <a:cubicBezTo>
                  <a:pt x="283183" y="41710"/>
                  <a:pt x="286842" y="43173"/>
                  <a:pt x="289769" y="44637"/>
                </a:cubicBezTo>
                <a:lnTo>
                  <a:pt x="406115" y="40247"/>
                </a:lnTo>
                <a:cubicBezTo>
                  <a:pt x="410505" y="40247"/>
                  <a:pt x="414164" y="38051"/>
                  <a:pt x="417091" y="33661"/>
                </a:cubicBezTo>
                <a:cubicBezTo>
                  <a:pt x="420018" y="29270"/>
                  <a:pt x="421481" y="24148"/>
                  <a:pt x="421481" y="18294"/>
                </a:cubicBezTo>
                <a:cubicBezTo>
                  <a:pt x="422945" y="13904"/>
                  <a:pt x="423677" y="11709"/>
                  <a:pt x="423677" y="11709"/>
                </a:cubicBezTo>
                <a:close/>
                <a:moveTo>
                  <a:pt x="83418" y="733"/>
                </a:moveTo>
                <a:cubicBezTo>
                  <a:pt x="84882" y="-731"/>
                  <a:pt x="88540" y="1"/>
                  <a:pt x="94394" y="2928"/>
                </a:cubicBezTo>
                <a:cubicBezTo>
                  <a:pt x="114883" y="8782"/>
                  <a:pt x="132445" y="16099"/>
                  <a:pt x="147080" y="24880"/>
                </a:cubicBezTo>
                <a:cubicBezTo>
                  <a:pt x="151470" y="26343"/>
                  <a:pt x="153665" y="30002"/>
                  <a:pt x="153665" y="35856"/>
                </a:cubicBezTo>
                <a:cubicBezTo>
                  <a:pt x="152202" y="46100"/>
                  <a:pt x="151470" y="65857"/>
                  <a:pt x="151470" y="95127"/>
                </a:cubicBezTo>
                <a:lnTo>
                  <a:pt x="151470" y="123665"/>
                </a:lnTo>
                <a:cubicBezTo>
                  <a:pt x="166105" y="120738"/>
                  <a:pt x="180008" y="118543"/>
                  <a:pt x="193179" y="117079"/>
                </a:cubicBezTo>
                <a:cubicBezTo>
                  <a:pt x="201960" y="127323"/>
                  <a:pt x="210009" y="136104"/>
                  <a:pt x="217326" y="143422"/>
                </a:cubicBezTo>
                <a:cubicBezTo>
                  <a:pt x="218790" y="146349"/>
                  <a:pt x="219522" y="148544"/>
                  <a:pt x="219522" y="150007"/>
                </a:cubicBezTo>
                <a:cubicBezTo>
                  <a:pt x="218058" y="151471"/>
                  <a:pt x="215131" y="152202"/>
                  <a:pt x="210741" y="152202"/>
                </a:cubicBezTo>
                <a:cubicBezTo>
                  <a:pt x="187325" y="152202"/>
                  <a:pt x="168300" y="152934"/>
                  <a:pt x="153665" y="154398"/>
                </a:cubicBezTo>
                <a:lnTo>
                  <a:pt x="151470" y="154398"/>
                </a:lnTo>
                <a:cubicBezTo>
                  <a:pt x="151470" y="179277"/>
                  <a:pt x="151470" y="204888"/>
                  <a:pt x="151470" y="231230"/>
                </a:cubicBezTo>
                <a:lnTo>
                  <a:pt x="206350" y="211473"/>
                </a:lnTo>
                <a:lnTo>
                  <a:pt x="212936" y="222449"/>
                </a:lnTo>
                <a:cubicBezTo>
                  <a:pt x="195374" y="235621"/>
                  <a:pt x="174886" y="250255"/>
                  <a:pt x="151470" y="266354"/>
                </a:cubicBezTo>
                <a:cubicBezTo>
                  <a:pt x="151470" y="279525"/>
                  <a:pt x="151470" y="291965"/>
                  <a:pt x="151470" y="303672"/>
                </a:cubicBezTo>
                <a:cubicBezTo>
                  <a:pt x="150006" y="375383"/>
                  <a:pt x="145616" y="419287"/>
                  <a:pt x="138299" y="435385"/>
                </a:cubicBezTo>
                <a:cubicBezTo>
                  <a:pt x="128054" y="467582"/>
                  <a:pt x="110493" y="496119"/>
                  <a:pt x="85614" y="520999"/>
                </a:cubicBezTo>
                <a:cubicBezTo>
                  <a:pt x="73906" y="531243"/>
                  <a:pt x="65857" y="534902"/>
                  <a:pt x="61466" y="531975"/>
                </a:cubicBezTo>
                <a:cubicBezTo>
                  <a:pt x="57076" y="529048"/>
                  <a:pt x="57076" y="520267"/>
                  <a:pt x="61466" y="505632"/>
                </a:cubicBezTo>
                <a:cubicBezTo>
                  <a:pt x="64393" y="490997"/>
                  <a:pt x="62198" y="480021"/>
                  <a:pt x="54881" y="472704"/>
                </a:cubicBezTo>
                <a:cubicBezTo>
                  <a:pt x="46100" y="460996"/>
                  <a:pt x="29270" y="444898"/>
                  <a:pt x="4391" y="424409"/>
                </a:cubicBezTo>
                <a:lnTo>
                  <a:pt x="13171" y="413433"/>
                </a:lnTo>
                <a:lnTo>
                  <a:pt x="74637" y="435385"/>
                </a:lnTo>
                <a:cubicBezTo>
                  <a:pt x="79028" y="410506"/>
                  <a:pt x="82687" y="370260"/>
                  <a:pt x="85614" y="314648"/>
                </a:cubicBezTo>
                <a:cubicBezTo>
                  <a:pt x="82687" y="316112"/>
                  <a:pt x="78296" y="319039"/>
                  <a:pt x="72442" y="323429"/>
                </a:cubicBezTo>
                <a:cubicBezTo>
                  <a:pt x="63661" y="329283"/>
                  <a:pt x="57076" y="333674"/>
                  <a:pt x="52685" y="336601"/>
                </a:cubicBezTo>
                <a:cubicBezTo>
                  <a:pt x="48295" y="339527"/>
                  <a:pt x="44636" y="339527"/>
                  <a:pt x="41709" y="336601"/>
                </a:cubicBezTo>
                <a:cubicBezTo>
                  <a:pt x="41709" y="338064"/>
                  <a:pt x="40977" y="338064"/>
                  <a:pt x="39514" y="336601"/>
                </a:cubicBezTo>
                <a:cubicBezTo>
                  <a:pt x="38051" y="333674"/>
                  <a:pt x="35124" y="330015"/>
                  <a:pt x="30733" y="325624"/>
                </a:cubicBezTo>
                <a:cubicBezTo>
                  <a:pt x="17562" y="308063"/>
                  <a:pt x="8781" y="293428"/>
                  <a:pt x="4391" y="281720"/>
                </a:cubicBezTo>
                <a:lnTo>
                  <a:pt x="85614" y="253182"/>
                </a:lnTo>
                <a:cubicBezTo>
                  <a:pt x="85614" y="222449"/>
                  <a:pt x="85614" y="190985"/>
                  <a:pt x="85614" y="158788"/>
                </a:cubicBezTo>
                <a:lnTo>
                  <a:pt x="74637" y="158788"/>
                </a:lnTo>
                <a:cubicBezTo>
                  <a:pt x="57076" y="161715"/>
                  <a:pt x="40977" y="163179"/>
                  <a:pt x="26343" y="163179"/>
                </a:cubicBezTo>
                <a:lnTo>
                  <a:pt x="6586" y="132446"/>
                </a:lnTo>
                <a:cubicBezTo>
                  <a:pt x="15367" y="132446"/>
                  <a:pt x="27806" y="131714"/>
                  <a:pt x="43904" y="130250"/>
                </a:cubicBezTo>
                <a:cubicBezTo>
                  <a:pt x="54149" y="130250"/>
                  <a:pt x="61466" y="130250"/>
                  <a:pt x="65857" y="130250"/>
                </a:cubicBezTo>
                <a:lnTo>
                  <a:pt x="85614" y="128055"/>
                </a:lnTo>
                <a:lnTo>
                  <a:pt x="85614" y="95127"/>
                </a:lnTo>
                <a:cubicBezTo>
                  <a:pt x="85614" y="55613"/>
                  <a:pt x="84882" y="27807"/>
                  <a:pt x="83418" y="11709"/>
                </a:cubicBezTo>
                <a:cubicBezTo>
                  <a:pt x="81955" y="5855"/>
                  <a:pt x="81955" y="2196"/>
                  <a:pt x="83418" y="7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颜宋简体_中" panose="02000000000000000000" pitchFamily="2" charset="-122"/>
              <a:ea typeface="方正颜宋简体_中" panose="02000000000000000000" pitchFamily="2" charset="-122"/>
              <a:cs typeface="方正颜宋简体_中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490" y="1586508"/>
            <a:ext cx="6346452" cy="36849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9.1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问题引入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9.2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等价关系、等价类和不相交集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9.3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不相交集的存储实现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9.4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不相交集的基本运算实现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9.5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不相交集的应用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9.6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拓展延伸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9.7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应用场景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1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78205" y="1190185"/>
                <a:ext cx="10377791" cy="181861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为刻画时间复杂度，需定义增长率函数</a:t>
                </a:r>
                <a:r>
                  <a:rPr lang="en-US" sz="2200" dirty="0"/>
                  <a:t>F(n)</a:t>
                </a:r>
                <a:r>
                  <a:rPr lang="zh-CN" altLang="en-US" sz="2200" dirty="0"/>
                  <a:t>和</a:t>
                </a:r>
                <a:r>
                  <a:rPr lang="en-US" sz="2200" dirty="0"/>
                  <a:t>G(n)</a:t>
                </a:r>
                <a:r>
                  <a:rPr lang="zh-CN" altLang="en-US" sz="2200" dirty="0"/>
                  <a:t>。</a:t>
                </a:r>
                <a:endParaRPr lang="en-US" altLang="zh-CN" sz="2200" dirty="0"/>
              </a:p>
              <a:p>
                <a:r>
                  <a:rPr 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定义：</a:t>
                </a:r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    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78205" y="1190185"/>
                <a:ext cx="10377791" cy="1818613"/>
              </a:xfrm>
              <a:blipFill>
                <a:blip r:embed="rId2"/>
                <a:stretch>
                  <a:fillRect t="-4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38200" y="2506952"/>
                <a:ext cx="10377791" cy="3932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是增长极其快速的函数，有：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𝟐𝟎𝟒𝟖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𝟐𝟎𝟓𝟗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endParaRPr lang="en-US" sz="2200" dirty="0"/>
              </a:p>
              <a:p>
                <a:r>
                  <a:rPr lang="zh-CN" altLang="en-US" sz="2200" dirty="0"/>
                  <a:t>       定义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的逆函数：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box>
                        <m:box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𝐦𝐢𝐧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zh-CN" alt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是增长极其缓慢的函数，在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2059</m:t>
                        </m:r>
                      </m:sup>
                    </m:sSup>
                  </m:oMath>
                </a14:m>
                <a:r>
                  <a:rPr lang="zh-CN" altLang="en-US" sz="2200" dirty="0"/>
                  <a:t>时均有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200" dirty="0"/>
                  <a:t>。</a:t>
                </a:r>
                <a:endParaRPr lang="en-US" altLang="zh-CN" sz="2200" dirty="0"/>
              </a:p>
              <a:p>
                <a:r>
                  <a:rPr lang="zh-CN" altLang="en-US" sz="2200" dirty="0"/>
                  <a:t>       本节中将证明，不相交集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box>
                        <m:box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𝐦𝐢𝐧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func>
                      <m:r>
                        <a:rPr lang="en-US" sz="2200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个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06952"/>
                <a:ext cx="10377791" cy="3932758"/>
              </a:xfrm>
              <a:prstGeom prst="rect">
                <a:avLst/>
              </a:prstGeom>
              <a:blipFill>
                <a:blip r:embed="rId3"/>
                <a:stretch>
                  <a:fillRect l="-59" t="-1860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806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124682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124682"/>
                <a:ext cx="10377791" cy="777754"/>
              </a:xfrm>
              <a:blipFill>
                <a:blip r:embed="rId2"/>
                <a:stretch>
                  <a:fillRect l="-352" t="-5385"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200" y="1922192"/>
                <a:ext cx="10377791" cy="194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9-2</a:t>
                </a:r>
                <a:r>
                  <a:rPr lang="en-US" dirty="0"/>
                  <a:t>. </a:t>
                </a:r>
                <a:r>
                  <a:rPr lang="zh-CN" altLang="en-US" dirty="0"/>
                  <a:t>对于任意结点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、时刻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注意只有</a:t>
                </a:r>
                <a:r>
                  <a:rPr lang="en-US" dirty="0"/>
                  <a:t>Link</a:t>
                </a:r>
                <a:r>
                  <a:rPr lang="zh-CN" altLang="en-US" dirty="0"/>
                  <a:t>操作会改变结点的秩，由算法</a:t>
                </a:r>
                <a:r>
                  <a:rPr lang="en-US" dirty="0"/>
                  <a:t>9-5</a:t>
                </a:r>
                <a:r>
                  <a:rPr lang="zh-CN" altLang="en-US" dirty="0"/>
                  <a:t>易得。</a:t>
                </a:r>
                <a:r>
                  <a:rPr lang="en-US" dirty="0"/>
                  <a:t>  </a:t>
                </a:r>
              </a:p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9-3</a:t>
                </a:r>
                <a:r>
                  <a:rPr lang="en-US" dirty="0"/>
                  <a:t>.  </a:t>
                </a:r>
                <a:r>
                  <a:rPr lang="zh-CN" altLang="en-US" dirty="0"/>
                  <a:t>对于任意时刻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的父结点，则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i="1" dirty="0"/>
                  <a:t>       </a:t>
                </a:r>
                <a:r>
                  <a:rPr lang="zh-CN" altLang="en-US" i="1" dirty="0"/>
                  <a:t>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由数学归纳法可证：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</a:t>
                </a:r>
              </a:p>
              <a:p>
                <a:r>
                  <a:rPr lang="zh-CN" altLang="en-US" dirty="0"/>
                  <a:t>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2192"/>
                <a:ext cx="10377791" cy="1949417"/>
              </a:xfrm>
              <a:prstGeom prst="rect">
                <a:avLst/>
              </a:prstGeom>
              <a:blipFill>
                <a:blip r:embed="rId3"/>
                <a:stretch>
                  <a:fillRect l="-646" t="-3125" b="-6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235211047"/>
                  </p:ext>
                </p:extLst>
              </p:nvPr>
            </p:nvGraphicFramePr>
            <p:xfrm>
              <a:off x="-108234" y="3891365"/>
              <a:ext cx="12192000" cy="27015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235211047"/>
                  </p:ext>
                </p:extLst>
              </p:nvPr>
            </p:nvGraphicFramePr>
            <p:xfrm>
              <a:off x="-108234" y="3891365"/>
              <a:ext cx="12192000" cy="27015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327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372060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372060"/>
                <a:ext cx="10377791" cy="777754"/>
              </a:xfrm>
              <a:blipFill>
                <a:blip r:embed="rId2"/>
                <a:stretch>
                  <a:fillRect l="-352" t="-6154"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200" y="2351311"/>
                <a:ext cx="10377791" cy="42440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9-5</a:t>
                </a:r>
                <a:r>
                  <a:rPr lang="en-US" dirty="0"/>
                  <a:t>.  </a:t>
                </a:r>
                <a:r>
                  <a:rPr lang="zh-CN" altLang="en-US" dirty="0"/>
                  <a:t>若任意结点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的父结点在时刻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变为了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 </a:t>
                </a: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dirty="0"/>
                  <a:t>Link</a:t>
                </a:r>
                <a:r>
                  <a:rPr lang="zh-CN" altLang="en-US" dirty="0"/>
                  <a:t>操作，考察算法</a:t>
                </a:r>
                <a:r>
                  <a:rPr lang="en-US" dirty="0"/>
                  <a:t>9-5</a:t>
                </a:r>
                <a:r>
                  <a:rPr lang="zh-CN" altLang="en-US" dirty="0"/>
                  <a:t>易证。 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dirty="0"/>
                  <a:t>Find</a:t>
                </a:r>
                <a:r>
                  <a:rPr lang="zh-CN" altLang="en-US" dirty="0"/>
                  <a:t>操作，则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一定是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的祖先，利用引理</a:t>
                </a:r>
                <a:r>
                  <a:rPr lang="en-US" dirty="0"/>
                  <a:t>9.3</a:t>
                </a:r>
                <a:r>
                  <a:rPr lang="zh-CN" altLang="en-US" dirty="0"/>
                  <a:t>可得结论。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9-6</a:t>
                </a:r>
                <a:r>
                  <a:rPr lang="en-US" dirty="0"/>
                  <a:t>.  </a:t>
                </a:r>
                <a:r>
                  <a:rPr lang="zh-CN" altLang="en-US" dirty="0"/>
                  <a:t>对于任意结点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和任意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dirty="0"/>
                  <a:t>，至多存在一个结点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曾是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的祖先。</a:t>
                </a:r>
                <a:endParaRPr lang="en-US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若有两个结点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都曾是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的祖先，不失一般性设时刻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时祖先由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，由引理</a:t>
                </a:r>
                <a:r>
                  <a:rPr lang="en-US" dirty="0"/>
                  <a:t>9.5</a:t>
                </a:r>
                <a:r>
                  <a:rPr lang="zh-CN" altLang="en-US" dirty="0"/>
                  <a:t>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之后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不可能再是根结点，秩不再改变，故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矛盾。</a:t>
                </a:r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1311"/>
                <a:ext cx="10377791" cy="4244042"/>
              </a:xfrm>
              <a:prstGeom prst="rect">
                <a:avLst/>
              </a:prstGeom>
              <a:blipFill>
                <a:blip r:embed="rId3"/>
                <a:stretch>
                  <a:fillRect l="-646" t="-1580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4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198" y="1326546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198" y="1326546"/>
                <a:ext cx="10377791" cy="777754"/>
              </a:xfrm>
              <a:blipFill>
                <a:blip r:embed="rId2"/>
                <a:stretch>
                  <a:fillRect l="-293" t="-6202" b="-38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198" y="2346941"/>
                <a:ext cx="10377791" cy="3011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9-7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i="1" dirty="0"/>
                  <a:t>，至多有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i="1" dirty="0"/>
                  <a:t>个结点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i="1" dirty="0"/>
                  <a:t>，满足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9.4</a:t>
                </a:r>
                <a:r>
                  <a:rPr lang="zh-CN" altLang="en-US" dirty="0"/>
                  <a:t>，任何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的结点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都曾有至少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zh-CN" altLang="en-US" dirty="0"/>
                  <a:t>个后代。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根据引理</a:t>
                </a:r>
                <a:r>
                  <a:rPr lang="en-US" dirty="0"/>
                  <a:t>9.6</a:t>
                </a:r>
                <a:r>
                  <a:rPr lang="zh-CN" altLang="en-US" dirty="0"/>
                  <a:t>，这些后代曾有的父亲中，只能有唯一的父亲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       注意引理</a:t>
                </a:r>
                <a:r>
                  <a:rPr lang="en-US" dirty="0"/>
                  <a:t>9.6</a:t>
                </a:r>
                <a:r>
                  <a:rPr lang="zh-CN" altLang="en-US" dirty="0"/>
                  <a:t>、引理</a:t>
                </a:r>
                <a:r>
                  <a:rPr lang="en-US" dirty="0"/>
                  <a:t>9.7</a:t>
                </a:r>
                <a:r>
                  <a:rPr lang="zh-CN" altLang="en-US" dirty="0"/>
                  <a:t>对于任意时刻均成立，因为我们可以考虑操作序列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的任意前缀。 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为方便分析，还需定义一组辅助集合。定义第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</a:t>
                </a:r>
                <a:r>
                  <a:rPr lang="zh-CN" altLang="en-US" i="1" dirty="0"/>
                  <a:t>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𝓢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       </a:t>
                </a:r>
                <a:r>
                  <a:rPr lang="en-US" dirty="0" err="1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func>
                          <m:func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func>
                              <m:func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fNam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func>
                          </m:e>
                        </m:func>
                      </m:e>
                    </m:func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dirty="0"/>
                  <a:t>。</a:t>
                </a:r>
                <a:r>
                  <a:rPr lang="zh-CN" altLang="en-US" dirty="0"/>
                  <a:t>注意编号越小的秩组，其中的元素秩越大。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346941"/>
                <a:ext cx="10377791" cy="3011897"/>
              </a:xfrm>
              <a:prstGeom prst="rect">
                <a:avLst/>
              </a:prstGeom>
              <a:blipFill>
                <a:blip r:embed="rId3"/>
                <a:stretch>
                  <a:fillRect t="-2227" r="-3053" b="-20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412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521651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521651"/>
                <a:ext cx="10377791" cy="777754"/>
              </a:xfrm>
              <a:blipFill>
                <a:blip r:embed="rId2"/>
                <a:stretch>
                  <a:fillRect l="-352" t="-6202" b="-38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907104" y="2175651"/>
                <a:ext cx="10377791" cy="4302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9-8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altLang="zh-CN" i="1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9.7</a:t>
                </a:r>
                <a:r>
                  <a:rPr lang="zh-CN" altLang="en-US" dirty="0"/>
                  <a:t>，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9-9</a:t>
                </a:r>
                <a:r>
                  <a:rPr lang="en-US" dirty="0"/>
                  <a:t>.  </a:t>
                </a:r>
                <a:r>
                  <a:rPr lang="zh-CN" altLang="en-US" i="1" dirty="0"/>
                  <a:t>任意结点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i="1" dirty="0"/>
                  <a:t>一定在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i="1" dirty="0"/>
                  <a:t>中，其中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altLang="zh-CN" i="1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9.7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，故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。为了证明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，只需证明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的定义易证得。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04" y="2175651"/>
                <a:ext cx="10377791" cy="4302970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256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71321" y="892369"/>
            <a:ext cx="10377791" cy="2142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r>
              <a:rPr lang="zh-CN" altLang="en-US" sz="2200" dirty="0"/>
              <a:t>       现在，时间复杂度分析需要的所有工具都已经准备完毕，下面给出本节的主要结论：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771321" y="2098928"/>
                <a:ext cx="10824453" cy="9361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b="1" dirty="0"/>
              </a:p>
              <a:p>
                <a:r>
                  <a:rPr lang="en-US" altLang="zh-CN" b="1" dirty="0"/>
                  <a:t>       </a:t>
                </a:r>
                <a:r>
                  <a:rPr lang="zh-CN" altLang="en-US" b="1" dirty="0"/>
                  <a:t>定理</a:t>
                </a:r>
                <a:r>
                  <a:rPr lang="en-US" b="1" dirty="0"/>
                  <a:t> 9-1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/>
                  <a:t>个元素的不相交集执行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个</a:t>
                </a:r>
                <a:r>
                  <a:rPr lang="en-US" i="1" dirty="0"/>
                  <a:t>Find/Link</a:t>
                </a:r>
                <a:r>
                  <a:rPr lang="zh-CN" altLang="en-US" i="1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1" y="2098928"/>
                <a:ext cx="10824453" cy="936102"/>
              </a:xfrm>
              <a:prstGeom prst="rect">
                <a:avLst/>
              </a:prstGeom>
              <a:blipFill>
                <a:blip r:embed="rId2"/>
                <a:stretch>
                  <a:fillRect r="-29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4"/>
              <p:cNvSpPr txBox="1">
                <a:spLocks/>
              </p:cNvSpPr>
              <p:nvPr/>
            </p:nvSpPr>
            <p:spPr>
              <a:xfrm>
                <a:off x="771321" y="3236924"/>
                <a:ext cx="10903086" cy="3183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i="1" dirty="0"/>
                  <a:t>      </a:t>
                </a:r>
                <a:r>
                  <a:rPr lang="zh-CN" altLang="en-US" sz="2200" b="1" i="1" dirty="0"/>
                  <a:t>证明</a:t>
                </a:r>
                <a:r>
                  <a:rPr lang="en-US" sz="2200" b="1" i="1" dirty="0"/>
                  <a:t>.</a:t>
                </a:r>
                <a:r>
                  <a:rPr lang="en-US" sz="2200" b="1" dirty="0"/>
                  <a:t> </a:t>
                </a:r>
                <a:r>
                  <a:rPr lang="zh-CN" altLang="en-US" sz="2200" dirty="0"/>
                  <a:t>所有</a:t>
                </a:r>
                <a:r>
                  <a:rPr lang="en-US" sz="2200" dirty="0"/>
                  <a:t>Link</a:t>
                </a:r>
                <a:r>
                  <a:rPr lang="zh-CN" altLang="en-US" sz="2200" dirty="0"/>
                  <a:t>操作的时间复杂度显然为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2200" dirty="0"/>
                  <a:t>。 </a:t>
                </a:r>
                <a:endParaRPr lang="en-US" altLang="zh-CN" sz="2200" dirty="0"/>
              </a:p>
              <a:p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由于路径压缩算法的存在，</a:t>
                </a:r>
                <a:r>
                  <a:rPr lang="en-US" sz="2200" dirty="0"/>
                  <a:t> Find</a:t>
                </a:r>
                <a:r>
                  <a:rPr lang="zh-CN" altLang="en-US" sz="2200" dirty="0"/>
                  <a:t>操作所需的时间正比于</a:t>
                </a:r>
                <a:r>
                  <a:rPr lang="en-US" sz="2200" dirty="0"/>
                  <a:t>Find</a:t>
                </a:r>
                <a:r>
                  <a:rPr lang="zh-CN" altLang="en-US" sz="2200" dirty="0"/>
                  <a:t>操作的数量（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），加上路径压缩算法移动结点（改变其父亲）的次数。下面证明结点移动的次数不超过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𝒎𝑮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       考虑移动秩组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/>
                  <a:t>中的结点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/>
                  <a:t>，假设移动前结点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/>
                  <a:t>的父亲是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200" dirty="0"/>
                  <a:t>，我们分两种情况讨论。</a:t>
                </a:r>
                <a:endParaRPr lang="en-US" altLang="zh-CN" sz="22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不在秩组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中（在编号更小的秩组中），则这次移动的代价由这次</a:t>
                </a:r>
                <a:r>
                  <a:rPr 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操作支付；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否则，代价由结点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本身支付。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1" y="3236924"/>
                <a:ext cx="10903086" cy="3183331"/>
              </a:xfrm>
              <a:prstGeom prst="rect">
                <a:avLst/>
              </a:prstGeom>
              <a:blipFill>
                <a:blip r:embed="rId3"/>
                <a:stretch>
                  <a:fillRect l="-727" t="-2299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6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199" y="1865324"/>
                <a:ext cx="10903086" cy="4623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100" i="1" dirty="0"/>
                  <a:t>      </a:t>
                </a:r>
                <a:r>
                  <a:rPr lang="zh-CN" altLang="en-US" sz="2100" b="1" i="1" dirty="0"/>
                  <a:t>证明</a:t>
                </a:r>
                <a:r>
                  <a:rPr lang="en-US" sz="2100" b="1" i="1" dirty="0"/>
                  <a:t>.</a:t>
                </a:r>
                <a:r>
                  <a:rPr lang="en-US" sz="2100" b="1" dirty="0"/>
                  <a:t> </a:t>
                </a:r>
              </a:p>
              <a:p>
                <a:r>
                  <a:rPr lang="en-US" altLang="zh-CN" sz="2100" b="1" dirty="0"/>
                  <a:t>       </a:t>
                </a:r>
                <a:r>
                  <a:rPr lang="zh-CN" altLang="en-US" sz="2100" dirty="0"/>
                  <a:t>每次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操作会遍历一条叶子到根的路径，由引理</a:t>
                </a:r>
                <a:r>
                  <a:rPr lang="en-US" sz="2100" dirty="0"/>
                  <a:t>9.9</a:t>
                </a:r>
                <a:r>
                  <a:rPr lang="zh-CN" altLang="en-US" sz="2100" dirty="0"/>
                  <a:t>，这最多跨越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1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100" dirty="0"/>
                  <a:t>个秩组，因此每次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操作支付的代价不超过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endParaRPr lang="en-US" sz="2100" dirty="0"/>
              </a:p>
              <a:p>
                <a:r>
                  <a:rPr lang="zh-CN" altLang="en-US" sz="2100" dirty="0"/>
                  <a:t>       另一方面，由引理</a:t>
                </a:r>
                <a:r>
                  <a:rPr lang="en-US" sz="2100" dirty="0"/>
                  <a:t>9.8</a:t>
                </a:r>
                <a:r>
                  <a:rPr lang="zh-CN" altLang="en-US" sz="2100" dirty="0"/>
                  <a:t>，每个秩组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100" dirty="0"/>
                  <a:t>最多包含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100" b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个结点。根据引理</a:t>
                </a:r>
                <a:r>
                  <a:rPr lang="en-US" sz="2100" dirty="0"/>
                  <a:t>9.5</a:t>
                </a:r>
                <a:r>
                  <a:rPr lang="zh-CN" altLang="en-US" sz="2100" dirty="0"/>
                  <a:t>，这些结点每次移动父亲的秩至少增加</a:t>
                </a:r>
                <a:r>
                  <a:rPr lang="en-US" sz="2100" dirty="0"/>
                  <a:t>1</a:t>
                </a:r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en-US" altLang="zh-CN" sz="2100" dirty="0"/>
                  <a:t>       </a:t>
                </a:r>
                <a:r>
                  <a:rPr lang="zh-CN" altLang="en-US" sz="2100" dirty="0"/>
                  <a:t>由于父亲的秩不能超过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（否则父亲不在该秩组里，代价由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操作支付），每个结点最多支付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的代价，共计不超过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en-US" altLang="zh-CN" sz="2100" dirty="0"/>
                  <a:t>       </a:t>
                </a:r>
                <a:r>
                  <a:rPr lang="zh-CN" altLang="en-US" sz="2100" dirty="0"/>
                  <a:t>由于总共有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1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100" dirty="0"/>
                  <a:t>个秩组，结点支付的总代价不超过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zh-CN" altLang="en-US" sz="2100" dirty="0"/>
                  <a:t>       考虑到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/>
                  <a:t>，</a:t>
                </a:r>
                <a14:m>
                  <m:oMath xmlns:m="http://schemas.openxmlformats.org/officeDocument/2006/math">
                    <m:r>
                      <a:rPr lang="en-US" sz="21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100" dirty="0"/>
                  <a:t>次</a:t>
                </a:r>
                <a:r>
                  <a:rPr lang="en-US" sz="2100" dirty="0"/>
                  <a:t>Find/Link</a:t>
                </a:r>
                <a:r>
                  <a:rPr lang="zh-CN" altLang="en-US" sz="2100" dirty="0"/>
                  <a:t>操作总代价不超过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𝒎𝑮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r>
                  <a:rPr lang="en-US" sz="2100" dirty="0"/>
                  <a:t> 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65324"/>
                <a:ext cx="10903086" cy="4623025"/>
              </a:xfrm>
              <a:prstGeom prst="rect">
                <a:avLst/>
              </a:prstGeom>
              <a:blipFill>
                <a:blip r:embed="rId2"/>
                <a:stretch>
                  <a:fillRect l="-615" t="-1451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38199" y="1196502"/>
                <a:ext cx="10824453" cy="449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/>
                  <a:t>       </a:t>
                </a:r>
                <a:r>
                  <a:rPr lang="zh-CN" altLang="en-US" b="1" dirty="0"/>
                  <a:t>定理</a:t>
                </a:r>
                <a:r>
                  <a:rPr lang="en-US" b="1" dirty="0"/>
                  <a:t> 9-1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/>
                  <a:t>个元素的不相交集执行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个</a:t>
                </a:r>
                <a:r>
                  <a:rPr lang="en-US" i="1" dirty="0"/>
                  <a:t>Find/Link</a:t>
                </a:r>
                <a:r>
                  <a:rPr lang="zh-CN" altLang="en-US" i="1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96502"/>
                <a:ext cx="10824453" cy="449556"/>
              </a:xfrm>
              <a:prstGeom prst="rect">
                <a:avLst/>
              </a:prstGeom>
              <a:blipFill>
                <a:blip r:embed="rId3"/>
                <a:stretch>
                  <a:fillRect t="-7895" r="-2925" b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740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11932" y="1455471"/>
                <a:ext cx="7645375" cy="47021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      在一棵树中，结点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的公共祖先是所有同时是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祖先的结点，而其中深度最大（即离根最远）的结点称为</a:t>
                </a:r>
                <a:r>
                  <a:rPr lang="zh-CN" altLang="en-US" sz="2400" b="1" dirty="0"/>
                  <a:t>最近公共祖先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给定任意两个结点</a:t>
                </a:r>
                <a:r>
                  <a:rPr lang="en-US" sz="2400" i="1" dirty="0"/>
                  <a:t>u</a:t>
                </a:r>
                <a:r>
                  <a:rPr lang="zh-CN" altLang="en-US" sz="2400" dirty="0"/>
                  <a:t>和</a:t>
                </a:r>
                <a:r>
                  <a:rPr lang="en-US" sz="2400" i="1" dirty="0"/>
                  <a:t>v</a:t>
                </a:r>
                <a:r>
                  <a:rPr lang="zh-CN" altLang="en-US" sz="2400" dirty="0"/>
                  <a:t>，公共祖先构成一条以根结点为起点的链，而其中最近公共祖先是</a:t>
                </a:r>
                <a:r>
                  <a:rPr lang="zh-CN" altLang="en-US" sz="2400" b="1" dirty="0"/>
                  <a:t>唯一的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最近公共祖先</a:t>
                </a:r>
                <a:r>
                  <a:rPr lang="en-US" sz="2400" b="1" dirty="0"/>
                  <a:t>LCA</a:t>
                </a:r>
                <a:r>
                  <a:rPr lang="zh-CN" altLang="en-US" sz="2400" dirty="0"/>
                  <a:t>（</a:t>
                </a:r>
                <a:r>
                  <a:rPr lang="en-US" sz="2400" dirty="0"/>
                  <a:t>Lowest Common Ancestor</a:t>
                </a:r>
                <a:r>
                  <a:rPr lang="zh-CN" altLang="en-US" sz="2400" dirty="0"/>
                  <a:t>）问题考虑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的查询，每次需要查询树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中结点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的最近公共祖先。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11932" y="1455471"/>
                <a:ext cx="7645375" cy="4702138"/>
              </a:xfrm>
              <a:blipFill>
                <a:blip r:embed="rId2"/>
                <a:stretch>
                  <a:fillRect l="-1276" r="-1675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8078155" y="2266556"/>
            <a:ext cx="3877985" cy="2759469"/>
            <a:chOff x="7966953" y="2003910"/>
            <a:chExt cx="3877985" cy="2759469"/>
          </a:xfrm>
        </p:grpSpPr>
        <p:pic>
          <p:nvPicPr>
            <p:cNvPr id="25" name="Picture 127731877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75085" y="2003910"/>
              <a:ext cx="3417561" cy="24657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7966953" y="4394047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最近公共祖先问题蛮力算法的坏情况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70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321578" y="1377650"/>
                <a:ext cx="7604285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</a:t>
                </a:r>
                <a:r>
                  <a:rPr lang="en-US" altLang="zh-CN" sz="2400" dirty="0"/>
                  <a:t>LCA</a:t>
                </a:r>
                <a:r>
                  <a:rPr lang="zh-CN" altLang="en-US" sz="2400" dirty="0"/>
                  <a:t>问题可用蛮力算法求解：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首先，从结点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回溯至根，将路径上每个结点均做标记；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然后，从结点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回溯至根，路径上遇到的第一个有标记的结点即为结点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的最近公共祖先。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然而，该蛮力算法的时间复杂度较高。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如图，若树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中有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个结点，则蛮力算法在最坏情况下每次查询的时间复杂度可达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21578" y="1377650"/>
                <a:ext cx="7604285" cy="5098073"/>
              </a:xfrm>
              <a:blipFill>
                <a:blip r:embed="rId2"/>
                <a:stretch>
                  <a:fillRect l="-1283" t="-9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8078155" y="2266556"/>
            <a:ext cx="3877985" cy="2759469"/>
            <a:chOff x="7966953" y="2003910"/>
            <a:chExt cx="3877985" cy="2759469"/>
          </a:xfrm>
        </p:grpSpPr>
        <p:pic>
          <p:nvPicPr>
            <p:cNvPr id="25" name="Picture 127731877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75085" y="2003910"/>
              <a:ext cx="3417561" cy="24657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7966953" y="4394047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最近公共祖先问题蛮力算法的坏情况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32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160789" y="1377650"/>
                <a:ext cx="11870422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求解最近公共祖先问题的离线算法（</a:t>
                </a:r>
                <a:r>
                  <a:rPr lang="en-US" altLang="zh-CN" sz="2400" dirty="0" err="1"/>
                  <a:t>Tarjan</a:t>
                </a:r>
                <a:r>
                  <a:rPr lang="zh-CN" altLang="en-US" sz="2400" dirty="0"/>
                  <a:t>算法）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一次性返回所有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个查询的结果，总时间复杂度仅为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Tarjan</a:t>
                </a:r>
                <a:r>
                  <a:rPr lang="zh-CN" altLang="en-US" sz="2400" dirty="0"/>
                  <a:t>算法对树进行深度优先遍历，并按遍历的顺序处理询问。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若在遍历某结点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时，关于该结点的询问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的另一端点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已被访问过</a:t>
                </a:r>
                <a:r>
                  <a:rPr lang="en-US" altLang="zh-CN" sz="2400" dirty="0"/>
                  <a:t>(“</a:t>
                </a:r>
                <a:r>
                  <a:rPr lang="zh-CN" altLang="en-US" sz="2400" dirty="0"/>
                  <a:t>闭询问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），则</a:t>
                </a:r>
                <a:r>
                  <a:rPr lang="en-US" sz="2400" dirty="0" err="1"/>
                  <a:t>Tarjan</a:t>
                </a:r>
                <a:r>
                  <a:rPr lang="zh-CN" altLang="en-US" sz="2400" dirty="0"/>
                  <a:t>算法立即处理该询问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否则，若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尚未被访问（“开询问”），则将此询问留待访问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时完成。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60789" y="1377650"/>
                <a:ext cx="11870422" cy="5098073"/>
              </a:xfrm>
              <a:blipFill>
                <a:blip r:embed="rId2"/>
                <a:stretch>
                  <a:fillRect l="-748" r="-33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0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58524" y="1216569"/>
                <a:ext cx="6145845" cy="503018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求最小生成树的</a:t>
                </a:r>
                <a:r>
                  <a:rPr lang="en-US" sz="2100" dirty="0"/>
                  <a:t>Kruskal</a:t>
                </a:r>
                <a:r>
                  <a:rPr lang="zh-CN" altLang="en-US" sz="2100" dirty="0"/>
                  <a:t>算法：</a:t>
                </a:r>
                <a:endParaRPr lang="en-US" altLang="zh-CN" sz="21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按权重递增顺序考虑每条边</a:t>
                </a:r>
                <a:endParaRPr lang="en-US" altLang="zh-CN" sz="21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并把连接不同连通分量的边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100" dirty="0"/>
                  <a:t>加入生成树。</a:t>
                </a:r>
                <a:endParaRPr lang="en-US" altLang="zh-CN" sz="21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这需要</a:t>
                </a:r>
                <a:r>
                  <a:rPr lang="zh-CN" altLang="en-US" sz="2100" b="1" dirty="0">
                    <a:solidFill>
                      <a:srgbClr val="FF0000"/>
                    </a:solidFill>
                  </a:rPr>
                  <a:t>动态地维护图的连通性</a:t>
                </a:r>
                <a:endParaRPr lang="en-US" altLang="zh-CN" sz="21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需要支持下列三种操作：</a:t>
                </a:r>
                <a:endParaRPr lang="en-US" sz="2100" dirty="0"/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（初始化）初始化一个无向图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（空集），即每个顶点分属于不同的连通分量。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（加边）在图中加入一条边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（连通性查询）查询顶点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和顶点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是否属于同一连通分量，即查询两顶点之间是否有路径相连。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58524" y="1216569"/>
                <a:ext cx="6145845" cy="5030181"/>
              </a:xfrm>
              <a:blipFill>
                <a:blip r:embed="rId3"/>
                <a:stretch>
                  <a:fillRect l="-1190" t="-848" r="-595" b="-7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/>
          <p:cNvGrpSpPr/>
          <p:nvPr/>
        </p:nvGrpSpPr>
        <p:grpSpPr>
          <a:xfrm>
            <a:off x="7248491" y="2623138"/>
            <a:ext cx="4503588" cy="2661045"/>
            <a:chOff x="7448292" y="3208640"/>
            <a:chExt cx="4503588" cy="2661045"/>
          </a:xfrm>
        </p:grpSpPr>
        <p:sp>
          <p:nvSpPr>
            <p:cNvPr id="6" name="椭圆 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2" name="椭圆 2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4" name="直接连接符 23"/>
            <p:cNvCxnSpPr>
              <a:stCxn id="6" idx="6"/>
              <a:endCxn id="1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7" idx="5"/>
              <a:endCxn id="2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8" idx="2"/>
              <a:endCxn id="1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9" idx="7"/>
              <a:endCxn id="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9" idx="5"/>
              <a:endCxn id="2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21" idx="6"/>
              <a:endCxn id="2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22" idx="7"/>
              <a:endCxn id="2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6" idx="5"/>
              <a:endCxn id="1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7" idx="3"/>
              <a:endCxn id="1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8" idx="3"/>
              <a:endCxn id="2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8" idx="5"/>
              <a:endCxn id="2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/>
            <p:cNvCxnSpPr>
              <a:stCxn id="17" idx="4"/>
              <a:endCxn id="2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755719" y="3308663"/>
              <a:ext cx="1196161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&lt;E,F&gt;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38984" y="2633594"/>
            <a:ext cx="3382288" cy="2661045"/>
            <a:chOff x="7448292" y="3208640"/>
            <a:chExt cx="3382288" cy="2661045"/>
          </a:xfrm>
        </p:grpSpPr>
        <p:sp>
          <p:nvSpPr>
            <p:cNvPr id="66" name="椭圆 6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9" name="椭圆 6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0" name="椭圆 6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1" name="椭圆 7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73" name="直接连接符 72"/>
            <p:cNvCxnSpPr>
              <a:stCxn id="66" idx="6"/>
              <a:endCxn id="6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7" idx="5"/>
              <a:endCxn id="7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68" idx="2"/>
              <a:endCxn id="6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69" idx="7"/>
              <a:endCxn id="6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9" idx="5"/>
              <a:endCxn id="7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6"/>
              <a:endCxn id="7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72" idx="7"/>
              <a:endCxn id="7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66" idx="5"/>
              <a:endCxn id="6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67" idx="3"/>
              <a:endCxn id="6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68" idx="3"/>
              <a:endCxn id="7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68" idx="5"/>
              <a:endCxn id="7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>
              <a:stCxn id="67" idx="4"/>
              <a:endCxn id="7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7243892" y="2632930"/>
            <a:ext cx="4538053" cy="2661045"/>
            <a:chOff x="7448292" y="3208640"/>
            <a:chExt cx="4538053" cy="2661045"/>
          </a:xfrm>
        </p:grpSpPr>
        <p:sp>
          <p:nvSpPr>
            <p:cNvPr id="164" name="椭圆 163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5" name="椭圆 164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8" name="椭圆 167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69" name="椭圆 168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0" name="椭圆 169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71" name="直接连接符 170"/>
            <p:cNvCxnSpPr>
              <a:stCxn id="164" idx="6"/>
              <a:endCxn id="165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65" idx="5"/>
              <a:endCxn id="168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>
              <a:stCxn id="166" idx="2"/>
              <a:endCxn id="167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stCxn id="167" idx="7"/>
              <a:endCxn id="164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67" idx="5"/>
              <a:endCxn id="169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69" idx="6"/>
              <a:endCxn id="170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170" idx="7"/>
              <a:endCxn id="168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164" idx="5"/>
              <a:endCxn id="166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165" idx="3"/>
              <a:endCxn id="166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166" idx="3"/>
              <a:endCxn id="169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166" idx="5"/>
              <a:endCxn id="170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 181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直接连接符 189"/>
            <p:cNvCxnSpPr>
              <a:stCxn id="165" idx="4"/>
              <a:endCxn id="170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10721254" y="3308663"/>
              <a:ext cx="1265091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&lt;C,D&gt;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7239596" y="2634258"/>
            <a:ext cx="4521926" cy="2661045"/>
            <a:chOff x="7448292" y="3208640"/>
            <a:chExt cx="4521926" cy="2661045"/>
          </a:xfrm>
        </p:grpSpPr>
        <p:sp>
          <p:nvSpPr>
            <p:cNvPr id="197" name="椭圆 196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8" name="椭圆 197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99" name="椭圆 198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00" name="椭圆 199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1" name="椭圆 200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3" name="椭圆 202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04" name="直接连接符 203"/>
            <p:cNvCxnSpPr>
              <a:stCxn id="197" idx="6"/>
              <a:endCxn id="198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98" idx="5"/>
              <a:endCxn id="201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99" idx="2"/>
              <a:endCxn id="200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0" idx="7"/>
              <a:endCxn id="197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0" idx="5"/>
              <a:endCxn id="202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2" idx="6"/>
              <a:endCxn id="203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7"/>
              <a:endCxn id="201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97" idx="5"/>
              <a:endCxn id="199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198" idx="3"/>
              <a:endCxn id="199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199" idx="3"/>
              <a:endCxn id="202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199" idx="5"/>
              <a:endCxn id="203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3" name="直接连接符 222"/>
            <p:cNvCxnSpPr>
              <a:stCxn id="198" idx="4"/>
              <a:endCxn id="203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10737380" y="3308663"/>
              <a:ext cx="1232838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&lt;D,E&gt;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7236469" y="2630320"/>
            <a:ext cx="4515610" cy="2661045"/>
            <a:chOff x="7448292" y="3208640"/>
            <a:chExt cx="4515610" cy="2661045"/>
          </a:xfrm>
        </p:grpSpPr>
        <p:sp>
          <p:nvSpPr>
            <p:cNvPr id="230" name="椭圆 229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2" name="椭圆 231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3" name="椭圆 232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34" name="椭圆 233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36" name="椭圆 235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37" name="直接连接符 236"/>
            <p:cNvCxnSpPr>
              <a:stCxn id="230" idx="6"/>
              <a:endCxn id="231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>
              <a:stCxn id="231" idx="5"/>
              <a:endCxn id="234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>
              <a:stCxn id="232" idx="2"/>
              <a:endCxn id="233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>
              <a:stCxn id="233" idx="7"/>
              <a:endCxn id="230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>
              <a:stCxn id="233" idx="5"/>
              <a:endCxn id="235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stCxn id="235" idx="6"/>
              <a:endCxn id="236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>
              <a:stCxn id="236" idx="7"/>
              <a:endCxn id="234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>
              <a:stCxn id="230" idx="5"/>
              <a:endCxn id="232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>
              <a:stCxn id="231" idx="3"/>
              <a:endCxn id="232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>
              <a:stCxn id="232" idx="3"/>
              <a:endCxn id="235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>
              <a:stCxn id="232" idx="5"/>
              <a:endCxn id="236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矩形 247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6" name="直接连接符 255"/>
            <p:cNvCxnSpPr>
              <a:stCxn id="231" idx="4"/>
              <a:endCxn id="236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 256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10743696" y="3308663"/>
              <a:ext cx="1220206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&lt;B,F&gt;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7242891" y="2629286"/>
            <a:ext cx="4525228" cy="2661045"/>
            <a:chOff x="7448292" y="3208640"/>
            <a:chExt cx="4525228" cy="2661045"/>
          </a:xfrm>
        </p:grpSpPr>
        <p:sp>
          <p:nvSpPr>
            <p:cNvPr id="296" name="椭圆 29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7" name="椭圆 29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8" name="椭圆 29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0" name="椭圆 29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01" name="椭圆 30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02" name="椭圆 30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303" name="直接连接符 302"/>
            <p:cNvCxnSpPr>
              <a:stCxn id="296" idx="6"/>
              <a:endCxn id="29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97" idx="5"/>
              <a:endCxn id="30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298" idx="2"/>
              <a:endCxn id="29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299" idx="7"/>
              <a:endCxn id="29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>
              <a:stCxn id="299" idx="5"/>
              <a:endCxn id="30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301" idx="6"/>
              <a:endCxn id="30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302" idx="7"/>
              <a:endCxn id="30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stCxn id="296" idx="5"/>
              <a:endCxn id="29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/>
            <p:cNvCxnSpPr>
              <a:stCxn id="297" idx="3"/>
              <a:endCxn id="29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>
              <a:stCxn id="298" idx="3"/>
              <a:endCxn id="30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>
              <a:stCxn id="298" idx="5"/>
              <a:endCxn id="30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矩形 313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矩形 319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2" name="直接连接符 321"/>
            <p:cNvCxnSpPr>
              <a:stCxn id="297" idx="4"/>
              <a:endCxn id="30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矩形 322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10734078" y="3308663"/>
              <a:ext cx="1239442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&lt;E,G&gt;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7229265" y="2626212"/>
            <a:ext cx="4538854" cy="2661045"/>
            <a:chOff x="7448292" y="3208640"/>
            <a:chExt cx="4538854" cy="2661045"/>
          </a:xfrm>
        </p:grpSpPr>
        <p:sp>
          <p:nvSpPr>
            <p:cNvPr id="329" name="椭圆 328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0" name="椭圆 329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31" name="椭圆 330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32" name="椭圆 331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33" name="椭圆 332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34" name="椭圆 333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35" name="椭圆 334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336" name="直接连接符 335"/>
            <p:cNvCxnSpPr>
              <a:stCxn id="329" idx="6"/>
              <a:endCxn id="330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>
              <a:stCxn id="330" idx="5"/>
              <a:endCxn id="333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>
              <a:stCxn id="331" idx="2"/>
              <a:endCxn id="332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/>
            <p:cNvCxnSpPr>
              <a:stCxn id="332" idx="7"/>
              <a:endCxn id="329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/>
            <p:cNvCxnSpPr>
              <a:stCxn id="332" idx="5"/>
              <a:endCxn id="334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/>
            <p:cNvCxnSpPr>
              <a:stCxn id="334" idx="6"/>
              <a:endCxn id="335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>
              <a:stCxn id="335" idx="7"/>
              <a:endCxn id="333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/>
            <p:cNvCxnSpPr>
              <a:stCxn id="329" idx="5"/>
              <a:endCxn id="331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/>
            <p:cNvCxnSpPr>
              <a:stCxn id="330" idx="3"/>
              <a:endCxn id="331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/>
            <p:cNvCxnSpPr>
              <a:stCxn id="331" idx="3"/>
              <a:endCxn id="334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/>
            <p:cNvCxnSpPr>
              <a:stCxn id="331" idx="5"/>
              <a:endCxn id="335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矩形 346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矩形 349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矩形 350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5" name="直接连接符 354"/>
            <p:cNvCxnSpPr>
              <a:stCxn id="330" idx="4"/>
              <a:endCxn id="335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矩形 355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10720453" y="3308663"/>
              <a:ext cx="1266693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&lt;A,B&gt;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6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55073"/>
                <a:ext cx="11012040" cy="515938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设算法已经访问完了根为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/>
                  <a:t>的子树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sz="2400" dirty="0"/>
                  <a:t>，并且处理完毕了所有关于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闭询问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需要保留哪些信息以在未来处理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开询问</a:t>
                </a:r>
                <a:r>
                  <a:rPr lang="zh-CN" altLang="en-US" sz="2400" dirty="0"/>
                  <a:t>呢？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不失一般性，考虑开询问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已经被访问，而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尚未被访问。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不是子树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中的结点（否则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应该是闭询问），所以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的</a:t>
                </a:r>
                <a:r>
                  <a:rPr lang="en-US" sz="2400" dirty="0"/>
                  <a:t>LCA</a:t>
                </a:r>
                <a:r>
                  <a:rPr lang="zh-CN" altLang="en-US" sz="2400" dirty="0"/>
                  <a:t>必然不会是子树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中的结点，最多只能是子树根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/>
                  <a:t>的父亲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dirty="0"/>
                  <a:t>parent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因此，对于后续所有关于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的开询问，保留子树的结构已无意义，我们可以将子树中的所有结点合并到结点</a:t>
                </a:r>
                <a:r>
                  <a:rPr lang="en-US" sz="2400" b="1" dirty="0" err="1"/>
                  <a:t>r.parent</a:t>
                </a:r>
                <a:r>
                  <a:rPr lang="zh-CN" altLang="en-US" sz="2400" dirty="0"/>
                  <a:t>上。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在后续遍历中，</a:t>
                </a:r>
                <a:r>
                  <a:rPr lang="en-US" sz="2400" b="1" dirty="0" err="1"/>
                  <a:t>r.parent</a:t>
                </a:r>
                <a:r>
                  <a:rPr lang="zh-CN" altLang="en-US" sz="2400" dirty="0"/>
                  <a:t>代表子树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中的所有结点，无需再考虑子树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的具体结构。 该合并操作可以用</a:t>
                </a:r>
                <a:r>
                  <a:rPr lang="zh-CN" altLang="en-US" sz="2400" b="1" dirty="0"/>
                  <a:t>不相交集</a:t>
                </a:r>
                <a:r>
                  <a:rPr lang="zh-CN" altLang="en-US" sz="2400" dirty="0"/>
                  <a:t>实现，如算法</a:t>
                </a:r>
                <a:r>
                  <a:rPr lang="en-US" sz="2400" dirty="0"/>
                  <a:t>9-7</a:t>
                </a:r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55073"/>
                <a:ext cx="11012040" cy="5159385"/>
              </a:xfrm>
              <a:blipFill>
                <a:blip r:embed="rId2"/>
                <a:stretch>
                  <a:fillRect l="-886" t="-946" r="-3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707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584225" y="1124682"/>
                <a:ext cx="6349336" cy="522551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9-7: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Tarjan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算法求解最近公共祖先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LCA(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tree,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，当前结点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查询结果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LCA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set</m:t>
                    </m:r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←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InitSet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 // </m:t>
                    </m:r>
                    <m:r>
                      <m:rPr>
                        <m:nor/>
                      </m:rPr>
                      <a: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初始化不相交集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的每个孩子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LCA(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𝑒𝑒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深度优先遍历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的所有子树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将子树并到根结点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记录这棵树的根是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visited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true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的每个结点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visited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print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LCA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124682"/>
                <a:ext cx="6349336" cy="522551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279" b="-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>
            <a:spLocks noGrp="1"/>
          </p:cNvSpPr>
          <p:nvPr>
            <p:ph idx="11"/>
          </p:nvPr>
        </p:nvSpPr>
        <p:spPr>
          <a:xfrm>
            <a:off x="7069612" y="1124682"/>
            <a:ext cx="4886528" cy="53247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在算法的执行过程中，我们维护了两个数组</a:t>
            </a:r>
            <a:r>
              <a:rPr lang="en-US" sz="2400" dirty="0"/>
              <a:t>visited</a:t>
            </a:r>
            <a:r>
              <a:rPr lang="zh-CN" altLang="en-US" sz="2400" dirty="0"/>
              <a:t>和</a:t>
            </a:r>
            <a:r>
              <a:rPr lang="en-US" sz="2400" dirty="0"/>
              <a:t>ancestor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其中</a:t>
            </a:r>
            <a:r>
              <a:rPr lang="en-US" sz="2400" dirty="0"/>
              <a:t>visited</a:t>
            </a:r>
            <a:r>
              <a:rPr lang="zh-CN" altLang="en-US" sz="2400" dirty="0"/>
              <a:t>表示结点是否访问完成，用以判断询问是否可完成。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      ancestor</a:t>
            </a:r>
            <a:r>
              <a:rPr lang="zh-CN" altLang="en-US" sz="2400" dirty="0"/>
              <a:t>表示结点集合（子树）的根。这是因为在采用了按秩合并策略后，</a:t>
            </a:r>
            <a:r>
              <a:rPr lang="en-US" sz="2400" dirty="0"/>
              <a:t>Find</a:t>
            </a:r>
            <a:r>
              <a:rPr lang="zh-CN" altLang="en-US" sz="2400" dirty="0"/>
              <a:t>找到的</a:t>
            </a:r>
            <a:r>
              <a:rPr lang="en-US" sz="2400" dirty="0"/>
              <a:t>“</a:t>
            </a:r>
            <a:r>
              <a:rPr lang="zh-CN" altLang="en-US" sz="2400" dirty="0"/>
              <a:t>根</a:t>
            </a:r>
            <a:r>
              <a:rPr lang="en-US" sz="2400" dirty="0"/>
              <a:t>”</a:t>
            </a:r>
            <a:r>
              <a:rPr lang="zh-CN" altLang="en-US" sz="2400" dirty="0"/>
              <a:t>并不一定是子树实际的根，因此需要额外记录实际的根。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36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93799" y="1068550"/>
            <a:ext cx="7841868" cy="18924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       右图是算法运行过程的示意图。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本例中有</a:t>
            </a:r>
            <a:r>
              <a:rPr lang="en-US" dirty="0"/>
              <a:t>4</a:t>
            </a:r>
            <a:r>
              <a:rPr lang="zh-CN" altLang="en-US" dirty="0"/>
              <a:t>个询问：分别为</a:t>
            </a:r>
            <a:r>
              <a:rPr lang="en-US" altLang="zh-CN" dirty="0"/>
              <a:t>LCA(4,5)</a:t>
            </a:r>
            <a:r>
              <a:rPr lang="zh-CN" altLang="en-US" dirty="0"/>
              <a:t>、 </a:t>
            </a:r>
            <a:r>
              <a:rPr lang="en-US" altLang="zh-CN" dirty="0"/>
              <a:t>LCA(4,6)</a:t>
            </a:r>
            <a:r>
              <a:rPr lang="zh-CN" altLang="en-US" dirty="0"/>
              <a:t>、</a:t>
            </a:r>
            <a:r>
              <a:rPr lang="en-US" altLang="zh-CN" dirty="0"/>
              <a:t> LCA(4,2)</a:t>
            </a:r>
            <a:r>
              <a:rPr lang="zh-CN" altLang="en-US" dirty="0"/>
              <a:t>和</a:t>
            </a:r>
            <a:r>
              <a:rPr lang="en-US" altLang="zh-CN" dirty="0"/>
              <a:t>LCA(4,7)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右图中依次展示了结点</a:t>
            </a:r>
            <a:r>
              <a:rPr lang="en-US" dirty="0"/>
              <a:t>4, 5, 3, 6, 2, 7</a:t>
            </a:r>
            <a:r>
              <a:rPr lang="zh-CN" altLang="en-US" dirty="0"/>
              <a:t>的孩子访问完成，即将输出</a:t>
            </a:r>
            <a:r>
              <a:rPr lang="en-US" dirty="0"/>
              <a:t>LCA</a:t>
            </a:r>
            <a:r>
              <a:rPr lang="zh-CN" altLang="en-US" dirty="0"/>
              <a:t>时刻的场景，对应算法</a:t>
            </a:r>
            <a:r>
              <a:rPr lang="en-US" dirty="0"/>
              <a:t>9-7</a:t>
            </a:r>
            <a:r>
              <a:rPr lang="zh-CN" altLang="en-US" dirty="0"/>
              <a:t>第</a:t>
            </a:r>
            <a:r>
              <a:rPr lang="en-US" dirty="0"/>
              <a:t>7</a:t>
            </a:r>
            <a:r>
              <a:rPr lang="zh-CN" altLang="en-US" dirty="0"/>
              <a:t>行。</a:t>
            </a:r>
            <a:endParaRPr 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8075395" y="1575090"/>
            <a:ext cx="3697504" cy="2244896"/>
            <a:chOff x="7704306" y="1810375"/>
            <a:chExt cx="3697504" cy="2244896"/>
          </a:xfrm>
        </p:grpSpPr>
        <p:sp>
          <p:nvSpPr>
            <p:cNvPr id="34" name="矩形 33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椭圆 26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椭圆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箭头: 右 22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箭头: 右 18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椭圆 38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椭圆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椭圆 39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椭圆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右 36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箭头: 右 40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椭圆 41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椭圆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椭圆 42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椭圆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箭头: 右 43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箭头: 右 44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096541" y="1563736"/>
            <a:ext cx="3697504" cy="2244896"/>
            <a:chOff x="7704306" y="1810375"/>
            <a:chExt cx="3697504" cy="2244896"/>
          </a:xfrm>
        </p:grpSpPr>
        <p:sp>
          <p:nvSpPr>
            <p:cNvPr id="64" name="矩形 63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椭圆 71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椭圆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椭圆 72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椭圆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箭头: 右 73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箭头: 右 74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椭圆 75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椭圆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椭圆 76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椭圆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箭头: 右 77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箭头: 右 78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椭圆 79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椭圆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椭圆 80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椭圆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箭头: 右 81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箭头: 右 82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8098141" y="1564280"/>
            <a:ext cx="3697504" cy="2244896"/>
            <a:chOff x="7704306" y="1810375"/>
            <a:chExt cx="3697504" cy="2244896"/>
          </a:xfrm>
        </p:grpSpPr>
        <p:sp>
          <p:nvSpPr>
            <p:cNvPr id="85" name="矩形 84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椭圆 92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椭圆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椭圆 93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椭圆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5" name="箭头: 右 94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箭头: 右 95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7" name="椭圆 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椭圆 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箭头: 右 98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箭头: 右 99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椭圆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椭圆 101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椭圆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箭头: 右 102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箭头: 右 103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8077287" y="1553900"/>
            <a:ext cx="3703390" cy="2244896"/>
            <a:chOff x="7698420" y="1810375"/>
            <a:chExt cx="3703390" cy="2244896"/>
          </a:xfrm>
        </p:grpSpPr>
        <p:sp>
          <p:nvSpPr>
            <p:cNvPr id="106" name="矩形 105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13" name="椭圆 112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椭圆 113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椭圆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椭圆 114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椭圆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箭头: 右 115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箭头: 右 116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椭圆 117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8" name="椭圆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椭圆 118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椭圆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0" name="箭头: 右 119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箭头: 右 120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椭圆 121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2" name="椭圆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椭圆 122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椭圆 1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箭头: 右 123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箭头: 右 124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LCA(4)</a:t>
                </a: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8078233" y="1564733"/>
            <a:ext cx="3703390" cy="2244896"/>
            <a:chOff x="7698420" y="1810375"/>
            <a:chExt cx="3703390" cy="2244896"/>
          </a:xfrm>
        </p:grpSpPr>
        <p:sp>
          <p:nvSpPr>
            <p:cNvPr id="127" name="矩形 126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椭圆 134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椭圆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椭圆 135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6" name="椭圆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箭头: 右 136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箭头: 右 137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椭圆 138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9" name="椭圆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椭圆 139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0" name="椭圆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箭头: 右 140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箭头: 右 141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椭圆 142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3" name="椭圆 1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椭圆 143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4" name="椭圆 1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" name="箭头: 右 144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箭头: 右 145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LCA(4)</a:t>
                </a: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8092395" y="1575090"/>
            <a:ext cx="3703390" cy="2244896"/>
            <a:chOff x="7952899" y="1383447"/>
            <a:chExt cx="3703390" cy="2244896"/>
          </a:xfrm>
        </p:grpSpPr>
        <p:grpSp>
          <p:nvGrpSpPr>
            <p:cNvPr id="147" name="组合 146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9" name="组合 148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155" name="椭圆 154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椭圆 15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6" name="椭圆 1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椭圆 15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7" name="椭圆 1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箭头: 右 15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箭头: 右 158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椭圆 160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1" name="椭圆 16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2" name="箭头: 右 161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箭头: 右 162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椭圆 164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5" name="椭圆 1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6" name="箭头: 右 165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LCA(4)</a:t>
                  </a:r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168" name="矩形 167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8091947" y="1548344"/>
            <a:ext cx="3703390" cy="2244896"/>
            <a:chOff x="7698420" y="1810375"/>
            <a:chExt cx="3703390" cy="2244896"/>
          </a:xfrm>
        </p:grpSpPr>
        <p:sp>
          <p:nvSpPr>
            <p:cNvPr id="192" name="矩形 191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椭圆 199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0" name="椭圆 1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椭圆 200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1" name="椭圆 2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箭头: 右 201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箭头: 右 202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椭圆 203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4" name="椭圆 2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椭圆 204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5" name="椭圆 20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" name="箭头: 右 205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箭头: 右 206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椭圆 207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8" name="椭圆 2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椭圆 208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9" name="椭圆 2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0" name="箭头: 右 209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箭头: 右 210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LCA(4)</a:t>
                </a: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8092395" y="1583852"/>
            <a:ext cx="3703390" cy="2244896"/>
            <a:chOff x="7952899" y="1383447"/>
            <a:chExt cx="3703390" cy="2244896"/>
          </a:xfrm>
        </p:grpSpPr>
        <p:grpSp>
          <p:nvGrpSpPr>
            <p:cNvPr id="233" name="组合 232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243" name="椭圆 242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椭圆 243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4" name="椭圆 2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椭圆 244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5" name="椭圆 2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6" name="箭头: 右 245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箭头: 右 246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椭圆 248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9" name="椭圆 2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0" name="箭头: 右 249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箭头: 右 250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椭圆 251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2" name="椭圆 2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3" name="箭头: 右 252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组合 237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239" name="矩形 238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234" name="矩形 233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8085787" y="1566050"/>
            <a:ext cx="3703390" cy="2244896"/>
            <a:chOff x="7952899" y="1383447"/>
            <a:chExt cx="3703390" cy="2244896"/>
          </a:xfrm>
        </p:grpSpPr>
        <p:grpSp>
          <p:nvGrpSpPr>
            <p:cNvPr id="255" name="组合 254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9" name="组合 258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265" name="椭圆 264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6" name="椭圆 26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6" name="椭圆 26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7" name="椭圆 26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7" name="椭圆 2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8" name="箭头: 右 26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箭头: 右 268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椭圆 270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1" name="椭圆 27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2" name="箭头: 右 271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箭头: 右 272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4" name="椭圆 273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4" name="椭圆 27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5" name="箭头: 右 274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0" name="组合 259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261" name="矩形 260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LCA(5)</a:t>
                  </a: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264" name="矩形 263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256" name="矩形 255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8106643" y="1564733"/>
            <a:ext cx="3703390" cy="2106650"/>
            <a:chOff x="7952899" y="1383447"/>
            <a:chExt cx="3703390" cy="2106650"/>
          </a:xfrm>
        </p:grpSpPr>
        <p:grpSp>
          <p:nvGrpSpPr>
            <p:cNvPr id="299" name="组合 298"/>
            <p:cNvGrpSpPr/>
            <p:nvPr/>
          </p:nvGrpSpPr>
          <p:grpSpPr>
            <a:xfrm>
              <a:off x="7952899" y="1383447"/>
              <a:ext cx="3703390" cy="2106650"/>
              <a:chOff x="7698420" y="1810375"/>
              <a:chExt cx="3703390" cy="2106650"/>
            </a:xfrm>
          </p:grpSpPr>
          <p:sp>
            <p:nvSpPr>
              <p:cNvPr id="302" name="矩形 301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3" name="组合 302"/>
              <p:cNvGrpSpPr/>
              <p:nvPr/>
            </p:nvGrpSpPr>
            <p:grpSpPr>
              <a:xfrm>
                <a:off x="9813214" y="1810375"/>
                <a:ext cx="1588596" cy="1615139"/>
                <a:chOff x="9754797" y="1555827"/>
                <a:chExt cx="1588596" cy="1615139"/>
              </a:xfrm>
            </p:grpSpPr>
            <p:sp>
              <p:nvSpPr>
                <p:cNvPr id="309" name="椭圆 308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0" name="椭圆 309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0" name="椭圆 30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椭圆 310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椭圆 3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2" name="箭头: 右 311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箭头: 右 312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椭圆 314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5" name="椭圆 3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6" name="箭头: 右 315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箭头: 右 316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组合 303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305" name="矩形 304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00" name="矩形 299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9228758" y="2685979"/>
              <a:ext cx="103425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8079179" y="1555212"/>
            <a:ext cx="3703390" cy="2529455"/>
            <a:chOff x="7865450" y="2869391"/>
            <a:chExt cx="3703390" cy="2529455"/>
          </a:xfrm>
        </p:grpSpPr>
        <p:grpSp>
          <p:nvGrpSpPr>
            <p:cNvPr id="276" name="组合 275"/>
            <p:cNvGrpSpPr/>
            <p:nvPr/>
          </p:nvGrpSpPr>
          <p:grpSpPr>
            <a:xfrm>
              <a:off x="7865450" y="2869391"/>
              <a:ext cx="3703390" cy="2106650"/>
              <a:chOff x="7952899" y="1383447"/>
              <a:chExt cx="3703390" cy="2106650"/>
            </a:xfrm>
          </p:grpSpPr>
          <p:grpSp>
            <p:nvGrpSpPr>
              <p:cNvPr id="277" name="组合 276"/>
              <p:cNvGrpSpPr/>
              <p:nvPr/>
            </p:nvGrpSpPr>
            <p:grpSpPr>
              <a:xfrm>
                <a:off x="7952899" y="1383447"/>
                <a:ext cx="3703390" cy="2106650"/>
                <a:chOff x="7698420" y="1810375"/>
                <a:chExt cx="3703390" cy="210665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81" name="组合 280"/>
                <p:cNvGrpSpPr/>
                <p:nvPr/>
              </p:nvGrpSpPr>
              <p:grpSpPr>
                <a:xfrm>
                  <a:off x="9813214" y="1810375"/>
                  <a:ext cx="1588596" cy="1615139"/>
                  <a:chOff x="9754797" y="1555827"/>
                  <a:chExt cx="1588596" cy="1615139"/>
                </a:xfrm>
              </p:grpSpPr>
              <p:sp>
                <p:nvSpPr>
                  <p:cNvPr id="287" name="椭圆 286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8" name="椭圆 287"/>
                      <p:cNvSpPr/>
                      <p:nvPr/>
                    </p:nvSpPr>
                    <p:spPr>
                      <a:xfrm>
                        <a:off x="10138065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8" name="椭圆 28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138065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9" name="椭圆 288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9" name="椭圆 28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0" name="箭头: 右 289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箭头: 右 290"/>
                  <p:cNvSpPr/>
                  <p:nvPr/>
                </p:nvSpPr>
                <p:spPr>
                  <a:xfrm rot="18797250">
                    <a:off x="10312149" y="1987144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椭圆 291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b="1" dirty="0">
                      <a:solidFill>
                        <a:srgbClr val="FF0000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3" name="椭圆 292"/>
                      <p:cNvSpPr/>
                      <p:nvPr/>
                    </p:nvSpPr>
                    <p:spPr>
                      <a:xfrm>
                        <a:off x="10563944" y="2781860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3" name="椭圆 29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63944" y="2781860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4" name="箭头: 右 293"/>
                  <p:cNvSpPr/>
                  <p:nvPr/>
                </p:nvSpPr>
                <p:spPr>
                  <a:xfrm rot="13563181">
                    <a:off x="10402389" y="2592001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箭头: 右 294"/>
                  <p:cNvSpPr/>
                  <p:nvPr/>
                </p:nvSpPr>
                <p:spPr>
                  <a:xfrm rot="18797250">
                    <a:off x="9928881" y="2595989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2" name="组合 281"/>
                <p:cNvGrpSpPr/>
                <p:nvPr/>
              </p:nvGrpSpPr>
              <p:grpSpPr>
                <a:xfrm>
                  <a:off x="7698420" y="2233013"/>
                  <a:ext cx="1114840" cy="1684012"/>
                  <a:chOff x="7698420" y="2233013"/>
                  <a:chExt cx="1114840" cy="1684012"/>
                </a:xfrm>
              </p:grpSpPr>
              <p:sp>
                <p:nvSpPr>
                  <p:cNvPr id="283" name="矩形 282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LCA(5)</a:t>
                    </a:r>
                  </a:p>
                </p:txBody>
              </p:sp>
              <p:sp>
                <p:nvSpPr>
                  <p:cNvPr id="284" name="矩形 283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LCA(3)</a:t>
                    </a:r>
                  </a:p>
                </p:txBody>
              </p:sp>
              <p:sp>
                <p:nvSpPr>
                  <p:cNvPr id="285" name="矩形 284"/>
                  <p:cNvSpPr/>
                  <p:nvPr/>
                </p:nvSpPr>
                <p:spPr>
                  <a:xfrm>
                    <a:off x="7698420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LCA(2)</a:t>
                    </a: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7698420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278" name="矩形 277"/>
              <p:cNvSpPr/>
              <p:nvPr/>
            </p:nvSpPr>
            <p:spPr>
              <a:xfrm>
                <a:off x="9061853" y="2911816"/>
                <a:ext cx="131234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9228758" y="2685979"/>
                <a:ext cx="10342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3,4,5</a:t>
                </a: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8" name="矩形 317"/>
            <p:cNvSpPr/>
            <p:nvPr/>
          </p:nvSpPr>
          <p:spPr>
            <a:xfrm>
              <a:off x="8747234" y="5044903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LCA(4,5)=3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8098779" y="1551522"/>
            <a:ext cx="3697504" cy="2106650"/>
            <a:chOff x="7958785" y="1383447"/>
            <a:chExt cx="3697504" cy="2106650"/>
          </a:xfrm>
        </p:grpSpPr>
        <p:grpSp>
          <p:nvGrpSpPr>
            <p:cNvPr id="321" name="组合 32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24" name="矩形 32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5" name="组合 324"/>
              <p:cNvGrpSpPr/>
              <p:nvPr/>
            </p:nvGrpSpPr>
            <p:grpSpPr>
              <a:xfrm>
                <a:off x="9813214" y="1810375"/>
                <a:ext cx="1588596" cy="1615139"/>
                <a:chOff x="9754797" y="1555827"/>
                <a:chExt cx="1588596" cy="1615139"/>
              </a:xfrm>
            </p:grpSpPr>
            <p:sp>
              <p:nvSpPr>
                <p:cNvPr id="331" name="椭圆 33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2" name="椭圆 331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2" name="椭圆 3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3" name="椭圆 33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3" name="椭圆 3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4" name="箭头: 右 33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箭头: 右 33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7" name="椭圆 336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7" name="椭圆 3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8" name="箭头: 右 337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箭头: 右 338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组合 32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27" name="矩形 32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LCA(3)</a:t>
                  </a: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22" name="矩形 321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9228758" y="2685979"/>
              <a:ext cx="103425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8100968" y="1584169"/>
            <a:ext cx="3697504" cy="2106650"/>
            <a:chOff x="7958785" y="1383447"/>
            <a:chExt cx="3697504" cy="2106650"/>
          </a:xfrm>
        </p:grpSpPr>
        <p:grpSp>
          <p:nvGrpSpPr>
            <p:cNvPr id="341" name="组合 34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44" name="矩形 34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45" name="组合 344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51" name="椭圆 35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3" name="椭圆 35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3" name="椭圆 3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4" name="箭头: 右 35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箭头: 右 35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7" name="椭圆 356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7" name="椭圆 3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8" name="箭头: 右 357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6" name="组合 34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47" name="矩形 34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8" name="矩形 34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LCA(3)</a:t>
                  </a:r>
                </a:p>
              </p:txBody>
            </p:sp>
            <p:sp>
              <p:nvSpPr>
                <p:cNvPr id="349" name="矩形 34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50" name="矩形 34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42" name="矩形 341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8101612" y="1561354"/>
            <a:ext cx="3697504" cy="2106650"/>
            <a:chOff x="7958785" y="1383447"/>
            <a:chExt cx="3697504" cy="2106650"/>
          </a:xfrm>
        </p:grpSpPr>
        <p:grpSp>
          <p:nvGrpSpPr>
            <p:cNvPr id="361" name="组合 36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64" name="矩形 36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5" name="组合 364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71" name="椭圆 37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3" name="椭圆 37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3" name="椭圆 3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4" name="箭头: 右 37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箭头: 右 37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6" name="椭圆 375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6" name="椭圆 37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7" name="箭头: 右 376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组合 36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67" name="矩形 36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62" name="矩形 361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" name="组合 377"/>
          <p:cNvGrpSpPr/>
          <p:nvPr/>
        </p:nvGrpSpPr>
        <p:grpSpPr>
          <a:xfrm>
            <a:off x="8092395" y="1564802"/>
            <a:ext cx="3697504" cy="2106650"/>
            <a:chOff x="7958785" y="1383447"/>
            <a:chExt cx="3697504" cy="2106650"/>
          </a:xfrm>
        </p:grpSpPr>
        <p:grpSp>
          <p:nvGrpSpPr>
            <p:cNvPr id="379" name="组合 378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82" name="矩形 381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3" name="组合 382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89" name="椭圆 388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90" name="椭圆 389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1" name="椭圆 390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1" name="椭圆 39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2" name="箭头: 右 391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箭头: 右 392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4" name="椭圆 393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4" name="椭圆 3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5" name="箭头: 右 394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组合 383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85" name="矩形 384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6" name="矩形 385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LCA(6)</a:t>
                  </a:r>
                </a:p>
              </p:txBody>
            </p:sp>
            <p:sp>
              <p:nvSpPr>
                <p:cNvPr id="387" name="矩形 386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88" name="矩形 387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80" name="矩形 379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1" name="矩形 380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3" name="组合 462"/>
          <p:cNvGrpSpPr/>
          <p:nvPr/>
        </p:nvGrpSpPr>
        <p:grpSpPr>
          <a:xfrm>
            <a:off x="8101786" y="1571698"/>
            <a:ext cx="3697504" cy="2106650"/>
            <a:chOff x="7826671" y="1477973"/>
            <a:chExt cx="3697504" cy="2106650"/>
          </a:xfrm>
        </p:grpSpPr>
        <p:grpSp>
          <p:nvGrpSpPr>
            <p:cNvPr id="396" name="组合 395"/>
            <p:cNvGrpSpPr/>
            <p:nvPr/>
          </p:nvGrpSpPr>
          <p:grpSpPr>
            <a:xfrm>
              <a:off x="7826671" y="1477973"/>
              <a:ext cx="3697504" cy="2106650"/>
              <a:chOff x="7958785" y="1383447"/>
              <a:chExt cx="3697504" cy="2106650"/>
            </a:xfrm>
          </p:grpSpPr>
          <p:grpSp>
            <p:nvGrpSpPr>
              <p:cNvPr id="397" name="组合 396"/>
              <p:cNvGrpSpPr/>
              <p:nvPr/>
            </p:nvGrpSpPr>
            <p:grpSpPr>
              <a:xfrm>
                <a:off x="7958785" y="1383447"/>
                <a:ext cx="3697504" cy="2106650"/>
                <a:chOff x="7704306" y="1810375"/>
                <a:chExt cx="3697504" cy="2106650"/>
              </a:xfrm>
            </p:grpSpPr>
            <p:sp>
              <p:nvSpPr>
                <p:cNvPr id="400" name="矩形 399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01" name="组合 400"/>
                <p:cNvGrpSpPr/>
                <p:nvPr/>
              </p:nvGrpSpPr>
              <p:grpSpPr>
                <a:xfrm>
                  <a:off x="10196482" y="1810375"/>
                  <a:ext cx="1205328" cy="1006294"/>
                  <a:chOff x="10138065" y="1555827"/>
                  <a:chExt cx="1205328" cy="1006294"/>
                </a:xfrm>
              </p:grpSpPr>
              <p:sp>
                <p:nvSpPr>
                  <p:cNvPr id="407" name="椭圆 406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408" name="椭圆 407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9" name="椭圆 408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09" name="椭圆 40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0" name="箭头: 右 409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箭头: 右 410"/>
                  <p:cNvSpPr/>
                  <p:nvPr/>
                </p:nvSpPr>
                <p:spPr>
                  <a:xfrm rot="18797250">
                    <a:off x="10312149" y="1987144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2" name="组合 401"/>
                <p:cNvGrpSpPr/>
                <p:nvPr/>
              </p:nvGrpSpPr>
              <p:grpSpPr>
                <a:xfrm>
                  <a:off x="7704306" y="2233013"/>
                  <a:ext cx="1112900" cy="1684012"/>
                  <a:chOff x="7704306" y="2233013"/>
                  <a:chExt cx="1112900" cy="1684012"/>
                </a:xfrm>
              </p:grpSpPr>
              <p:sp>
                <p:nvSpPr>
                  <p:cNvPr id="403" name="矩形 402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LCA(6)</a:t>
                    </a: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7708252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LCA(2)</a:t>
                    </a: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7708252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398" name="矩形 397"/>
              <p:cNvSpPr/>
              <p:nvPr/>
            </p:nvSpPr>
            <p:spPr>
              <a:xfrm>
                <a:off x="9342915" y="2350323"/>
                <a:ext cx="131234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9303823" y="2144267"/>
                <a:ext cx="138050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2,3,4,5,6</a:t>
                </a: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0" name="矩形 429"/>
            <p:cNvSpPr/>
            <p:nvPr/>
          </p:nvSpPr>
          <p:spPr>
            <a:xfrm>
              <a:off x="9447167" y="3192286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LCA(4,6)=2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8102227" y="1564802"/>
            <a:ext cx="3697504" cy="2106650"/>
            <a:chOff x="7958785" y="1383447"/>
            <a:chExt cx="3697504" cy="2106650"/>
          </a:xfrm>
        </p:grpSpPr>
        <p:grpSp>
          <p:nvGrpSpPr>
            <p:cNvPr id="467" name="组合 466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470" name="矩形 469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71" name="组合 470"/>
              <p:cNvGrpSpPr/>
              <p:nvPr/>
            </p:nvGrpSpPr>
            <p:grpSpPr>
              <a:xfrm>
                <a:off x="10196482" y="1810375"/>
                <a:ext cx="1205328" cy="1006294"/>
                <a:chOff x="10138065" y="1555827"/>
                <a:chExt cx="1205328" cy="1006294"/>
              </a:xfrm>
            </p:grpSpPr>
            <p:sp>
              <p:nvSpPr>
                <p:cNvPr id="477" name="椭圆 476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78" name="椭圆 477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9" name="椭圆 478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9" name="椭圆 47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0" name="箭头: 右 479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箭头: 右 480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2" name="组合 471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473" name="矩形 472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4" name="矩形 473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5" name="矩形 474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476" name="矩形 475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468" name="矩形 467"/>
            <p:cNvSpPr/>
            <p:nvPr/>
          </p:nvSpPr>
          <p:spPr>
            <a:xfrm>
              <a:off x="9342915" y="2350323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9" name="矩形 468"/>
            <p:cNvSpPr/>
            <p:nvPr/>
          </p:nvSpPr>
          <p:spPr>
            <a:xfrm>
              <a:off x="9303823" y="2144267"/>
              <a:ext cx="13805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8104238" y="1571698"/>
            <a:ext cx="3697504" cy="2106650"/>
            <a:chOff x="7835405" y="1342368"/>
            <a:chExt cx="3697504" cy="2106650"/>
          </a:xfrm>
        </p:grpSpPr>
        <p:sp>
          <p:nvSpPr>
            <p:cNvPr id="500" name="矩形 499"/>
            <p:cNvSpPr/>
            <p:nvPr/>
          </p:nvSpPr>
          <p:spPr>
            <a:xfrm>
              <a:off x="9403930" y="3091692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LCA(4,2)=2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2" name="组合 501"/>
            <p:cNvGrpSpPr/>
            <p:nvPr/>
          </p:nvGrpSpPr>
          <p:grpSpPr>
            <a:xfrm>
              <a:off x="7835405" y="1342368"/>
              <a:ext cx="3697504" cy="2106650"/>
              <a:chOff x="7835405" y="1342368"/>
              <a:chExt cx="3697504" cy="2106650"/>
            </a:xfrm>
          </p:grpSpPr>
          <p:grpSp>
            <p:nvGrpSpPr>
              <p:cNvPr id="483" name="组合 482"/>
              <p:cNvGrpSpPr/>
              <p:nvPr/>
            </p:nvGrpSpPr>
            <p:grpSpPr>
              <a:xfrm>
                <a:off x="7835405" y="1342368"/>
                <a:ext cx="3697504" cy="2106650"/>
                <a:chOff x="7958785" y="1383447"/>
                <a:chExt cx="3697504" cy="2106650"/>
              </a:xfrm>
            </p:grpSpPr>
            <p:grpSp>
              <p:nvGrpSpPr>
                <p:cNvPr id="485" name="组合 484"/>
                <p:cNvGrpSpPr/>
                <p:nvPr/>
              </p:nvGrpSpPr>
              <p:grpSpPr>
                <a:xfrm>
                  <a:off x="7958785" y="1383447"/>
                  <a:ext cx="3697504" cy="2106650"/>
                  <a:chOff x="7704306" y="1810375"/>
                  <a:chExt cx="3697504" cy="2106650"/>
                </a:xfrm>
              </p:grpSpPr>
              <p:sp>
                <p:nvSpPr>
                  <p:cNvPr id="488" name="矩形 487"/>
                  <p:cNvSpPr/>
                  <p:nvPr/>
                </p:nvSpPr>
                <p:spPr>
                  <a:xfrm>
                    <a:off x="7839437" y="1810375"/>
                    <a:ext cx="838691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zh-CN" alt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调用栈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10196482" y="1810375"/>
                    <a:ext cx="1205328" cy="1006294"/>
                    <a:chOff x="10138065" y="1555827"/>
                    <a:chExt cx="1205328" cy="1006294"/>
                  </a:xfrm>
                </p:grpSpPr>
                <p:sp>
                  <p:nvSpPr>
                    <p:cNvPr id="495" name="椭圆 494"/>
                    <p:cNvSpPr/>
                    <p:nvPr/>
                  </p:nvSpPr>
                  <p:spPr>
                    <a:xfrm>
                      <a:off x="10521146" y="155582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p:txBody>
                </p:sp>
                <p:sp>
                  <p:nvSpPr>
                    <p:cNvPr id="496" name="椭圆 49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7" name="椭圆 496"/>
                        <p:cNvSpPr/>
                        <p:nvPr/>
                      </p:nvSpPr>
                      <p:spPr>
                        <a:xfrm>
                          <a:off x="10947212" y="2173015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97" name="椭圆 49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947212" y="217301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8" name="箭头: 右 497"/>
                    <p:cNvSpPr/>
                    <p:nvPr/>
                  </p:nvSpPr>
                  <p:spPr>
                    <a:xfrm rot="13563181">
                      <a:off x="10785657" y="1983156"/>
                      <a:ext cx="365208" cy="13977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箭头: 右 498"/>
                    <p:cNvSpPr/>
                    <p:nvPr/>
                  </p:nvSpPr>
                  <p:spPr>
                    <a:xfrm rot="18797250">
                      <a:off x="10312149" y="1987144"/>
                      <a:ext cx="369308" cy="132240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7704306" y="2233013"/>
                    <a:ext cx="1112900" cy="1684012"/>
                    <a:chOff x="7704306" y="2233013"/>
                    <a:chExt cx="1112900" cy="1684012"/>
                  </a:xfrm>
                </p:grpSpPr>
                <p:sp>
                  <p:nvSpPr>
                    <p:cNvPr id="491" name="矩形 490"/>
                    <p:cNvSpPr/>
                    <p:nvPr/>
                  </p:nvSpPr>
                  <p:spPr>
                    <a:xfrm>
                      <a:off x="7704306" y="2233013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492" name="矩形 491"/>
                    <p:cNvSpPr/>
                    <p:nvPr/>
                  </p:nvSpPr>
                  <p:spPr>
                    <a:xfrm>
                      <a:off x="7704306" y="2652381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493" name="矩形 492"/>
                    <p:cNvSpPr/>
                    <p:nvPr/>
                  </p:nvSpPr>
                  <p:spPr>
                    <a:xfrm>
                      <a:off x="7708252" y="3075019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LCA(2)</a:t>
                      </a:r>
                    </a:p>
                  </p:txBody>
                </p:sp>
                <p:sp>
                  <p:nvSpPr>
                    <p:cNvPr id="494" name="矩形 493"/>
                    <p:cNvSpPr/>
                    <p:nvPr/>
                  </p:nvSpPr>
                  <p:spPr>
                    <a:xfrm>
                      <a:off x="7708252" y="3494387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LCA(1)</a:t>
                      </a:r>
                    </a:p>
                  </p:txBody>
                </p:sp>
              </p:grpSp>
            </p:grpSp>
            <p:sp>
              <p:nvSpPr>
                <p:cNvPr id="486" name="矩形 485"/>
                <p:cNvSpPr/>
                <p:nvPr/>
              </p:nvSpPr>
              <p:spPr>
                <a:xfrm>
                  <a:off x="9382499" y="2528211"/>
                  <a:ext cx="1312347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Ancestor=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7" name="矩形 486"/>
                <p:cNvSpPr/>
                <p:nvPr/>
              </p:nvSpPr>
              <p:spPr>
                <a:xfrm>
                  <a:off x="9343407" y="2322155"/>
                  <a:ext cx="1380507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,3,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,5,6</a:t>
                  </a:r>
                  <a:r>
                    <a:rPr lang="zh-CN" altLang="en-US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  <a:endParaRPr 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1" name="箭头: 上弧形 500"/>
              <p:cNvSpPr/>
              <p:nvPr/>
            </p:nvSpPr>
            <p:spPr>
              <a:xfrm rot="18419053">
                <a:off x="10033948" y="1750690"/>
                <a:ext cx="287882" cy="408888"/>
              </a:xfrm>
              <a:prstGeom prst="curved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/>
        </p:nvGrpSpPr>
        <p:grpSpPr>
          <a:xfrm>
            <a:off x="8102227" y="1564802"/>
            <a:ext cx="3697504" cy="2106650"/>
            <a:chOff x="7958785" y="1383447"/>
            <a:chExt cx="3697504" cy="2106650"/>
          </a:xfrm>
        </p:grpSpPr>
        <p:grpSp>
          <p:nvGrpSpPr>
            <p:cNvPr id="527" name="组合 526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530" name="矩形 529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31" name="组合 530"/>
              <p:cNvGrpSpPr/>
              <p:nvPr/>
            </p:nvGrpSpPr>
            <p:grpSpPr>
              <a:xfrm>
                <a:off x="10196482" y="1810375"/>
                <a:ext cx="1205328" cy="1006294"/>
                <a:chOff x="10138065" y="1555827"/>
                <a:chExt cx="1205328" cy="1006294"/>
              </a:xfrm>
            </p:grpSpPr>
            <p:sp>
              <p:nvSpPr>
                <p:cNvPr id="537" name="椭圆 536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38" name="椭圆 537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9" name="椭圆 538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9" name="椭圆 5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0" name="箭头: 右 539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箭头: 右 540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2" name="组合 531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533" name="矩形 532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矩形 533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矩形 534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LCA(2)</a:t>
                  </a:r>
                </a:p>
              </p:txBody>
            </p:sp>
            <p:sp>
              <p:nvSpPr>
                <p:cNvPr id="536" name="矩形 535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28" name="矩形 527"/>
            <p:cNvSpPr/>
            <p:nvPr/>
          </p:nvSpPr>
          <p:spPr>
            <a:xfrm>
              <a:off x="9382499" y="2528211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矩形 528"/>
            <p:cNvSpPr/>
            <p:nvPr/>
          </p:nvSpPr>
          <p:spPr>
            <a:xfrm>
              <a:off x="9343407" y="2322155"/>
              <a:ext cx="13805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9" name="组合 558"/>
          <p:cNvGrpSpPr/>
          <p:nvPr/>
        </p:nvGrpSpPr>
        <p:grpSpPr>
          <a:xfrm>
            <a:off x="8098281" y="1557906"/>
            <a:ext cx="3697504" cy="2106650"/>
            <a:chOff x="7958785" y="1383447"/>
            <a:chExt cx="3697504" cy="2106650"/>
          </a:xfrm>
        </p:grpSpPr>
        <p:grpSp>
          <p:nvGrpSpPr>
            <p:cNvPr id="560" name="组合 559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563" name="矩形 562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4" name="组合 563"/>
              <p:cNvGrpSpPr/>
              <p:nvPr/>
            </p:nvGrpSpPr>
            <p:grpSpPr>
              <a:xfrm>
                <a:off x="10579563" y="1810375"/>
                <a:ext cx="822247" cy="1006294"/>
                <a:chOff x="10521146" y="1555827"/>
                <a:chExt cx="822247" cy="1006294"/>
              </a:xfrm>
            </p:grpSpPr>
            <p:sp>
              <p:nvSpPr>
                <p:cNvPr id="570" name="椭圆 569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2" name="椭圆 571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2" name="椭圆 57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3" name="箭头: 右 572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组合 564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566" name="矩形 565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7" name="矩形 566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8" name="矩形 567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LCA(2)</a:t>
                  </a:r>
                </a:p>
              </p:txBody>
            </p:sp>
            <p:sp>
              <p:nvSpPr>
                <p:cNvPr id="569" name="矩形 568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61" name="矩形 560"/>
            <p:cNvSpPr/>
            <p:nvPr/>
          </p:nvSpPr>
          <p:spPr>
            <a:xfrm>
              <a:off x="9604155" y="1770852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矩形 561"/>
            <p:cNvSpPr/>
            <p:nvPr/>
          </p:nvSpPr>
          <p:spPr>
            <a:xfrm>
              <a:off x="9478502" y="1564796"/>
              <a:ext cx="155363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1,2,3,4,5,6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5" name="组合 574"/>
          <p:cNvGrpSpPr/>
          <p:nvPr/>
        </p:nvGrpSpPr>
        <p:grpSpPr>
          <a:xfrm>
            <a:off x="8092395" y="1566999"/>
            <a:ext cx="3703390" cy="2106650"/>
            <a:chOff x="7952899" y="1383447"/>
            <a:chExt cx="3703390" cy="2106650"/>
          </a:xfrm>
        </p:grpSpPr>
        <p:grpSp>
          <p:nvGrpSpPr>
            <p:cNvPr id="576" name="组合 575"/>
            <p:cNvGrpSpPr/>
            <p:nvPr/>
          </p:nvGrpSpPr>
          <p:grpSpPr>
            <a:xfrm>
              <a:off x="7952899" y="1383447"/>
              <a:ext cx="3703390" cy="2106650"/>
              <a:chOff x="7698420" y="1810375"/>
              <a:chExt cx="3703390" cy="2106650"/>
            </a:xfrm>
          </p:grpSpPr>
          <p:sp>
            <p:nvSpPr>
              <p:cNvPr id="579" name="矩形 578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0" name="组合 579"/>
              <p:cNvGrpSpPr/>
              <p:nvPr/>
            </p:nvGrpSpPr>
            <p:grpSpPr>
              <a:xfrm>
                <a:off x="10579563" y="1810375"/>
                <a:ext cx="822247" cy="1006294"/>
                <a:chOff x="10521146" y="1555827"/>
                <a:chExt cx="822247" cy="1006294"/>
              </a:xfrm>
            </p:grpSpPr>
            <p:sp>
              <p:nvSpPr>
                <p:cNvPr id="586" name="椭圆 585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7" name="椭圆 58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7" name="椭圆 5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8" name="箭头: 右 58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1" name="组合 580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582" name="矩形 581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3" name="矩形 582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4" name="矩形 583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5" name="矩形 584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77" name="矩形 576"/>
            <p:cNvSpPr/>
            <p:nvPr/>
          </p:nvSpPr>
          <p:spPr>
            <a:xfrm>
              <a:off x="9604155" y="1770852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Ancestor=1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8" name="矩形 577"/>
            <p:cNvSpPr/>
            <p:nvPr/>
          </p:nvSpPr>
          <p:spPr>
            <a:xfrm>
              <a:off x="9478502" y="1564796"/>
              <a:ext cx="155363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1,2,3,4,5,6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8092395" y="1561354"/>
            <a:ext cx="3703390" cy="2106650"/>
            <a:chOff x="8269939" y="1037783"/>
            <a:chExt cx="3703390" cy="2106650"/>
          </a:xfrm>
        </p:grpSpPr>
        <p:sp>
          <p:nvSpPr>
            <p:cNvPr id="542" name="矩形 541"/>
            <p:cNvSpPr/>
            <p:nvPr/>
          </p:nvSpPr>
          <p:spPr>
            <a:xfrm>
              <a:off x="9750895" y="2745367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LCA(4,7)=1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9" name="组合 588"/>
            <p:cNvGrpSpPr/>
            <p:nvPr/>
          </p:nvGrpSpPr>
          <p:grpSpPr>
            <a:xfrm>
              <a:off x="8269939" y="1037783"/>
              <a:ext cx="3703390" cy="2106650"/>
              <a:chOff x="7952899" y="1383447"/>
              <a:chExt cx="3703390" cy="2106650"/>
            </a:xfrm>
          </p:grpSpPr>
          <p:grpSp>
            <p:nvGrpSpPr>
              <p:cNvPr id="590" name="组合 589"/>
              <p:cNvGrpSpPr/>
              <p:nvPr/>
            </p:nvGrpSpPr>
            <p:grpSpPr>
              <a:xfrm>
                <a:off x="7952899" y="1383447"/>
                <a:ext cx="3703390" cy="2106650"/>
                <a:chOff x="7698420" y="1810375"/>
                <a:chExt cx="3703390" cy="2106650"/>
              </a:xfrm>
            </p:grpSpPr>
            <p:sp>
              <p:nvSpPr>
                <p:cNvPr id="593" name="矩形 592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594" name="组合 593"/>
                <p:cNvGrpSpPr/>
                <p:nvPr/>
              </p:nvGrpSpPr>
              <p:grpSpPr>
                <a:xfrm>
                  <a:off x="10579563" y="1810375"/>
                  <a:ext cx="822247" cy="1006294"/>
                  <a:chOff x="10521146" y="1555827"/>
                  <a:chExt cx="822247" cy="1006294"/>
                </a:xfrm>
              </p:grpSpPr>
              <p:sp>
                <p:nvSpPr>
                  <p:cNvPr id="600" name="椭圆 599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1" name="椭圆 600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1" name="椭圆 6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7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02" name="箭头: 右 601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5" name="组合 594"/>
                <p:cNvGrpSpPr/>
                <p:nvPr/>
              </p:nvGrpSpPr>
              <p:grpSpPr>
                <a:xfrm>
                  <a:off x="7698420" y="2233013"/>
                  <a:ext cx="1114840" cy="1684012"/>
                  <a:chOff x="7698420" y="2233013"/>
                  <a:chExt cx="1114840" cy="1684012"/>
                </a:xfrm>
              </p:grpSpPr>
              <p:sp>
                <p:nvSpPr>
                  <p:cNvPr id="596" name="矩形 595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97" name="矩形 596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98" name="矩形 597"/>
                  <p:cNvSpPr/>
                  <p:nvPr/>
                </p:nvSpPr>
                <p:spPr>
                  <a:xfrm>
                    <a:off x="7698420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LCA(7)</a:t>
                    </a:r>
                  </a:p>
                </p:txBody>
              </p:sp>
              <p:sp>
                <p:nvSpPr>
                  <p:cNvPr id="599" name="矩形 598"/>
                  <p:cNvSpPr/>
                  <p:nvPr/>
                </p:nvSpPr>
                <p:spPr>
                  <a:xfrm>
                    <a:off x="7698420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591" name="矩形 590"/>
              <p:cNvSpPr/>
              <p:nvPr/>
            </p:nvSpPr>
            <p:spPr>
              <a:xfrm>
                <a:off x="9604155" y="1770852"/>
                <a:ext cx="131234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2" name="矩形 591"/>
              <p:cNvSpPr/>
              <p:nvPr/>
            </p:nvSpPr>
            <p:spPr>
              <a:xfrm>
                <a:off x="9478502" y="1564796"/>
                <a:ext cx="155363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1,2,3,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,5,6</a:t>
                </a:r>
                <a:r>
                  <a:rPr lang="zh-CN" alt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1470380196"/>
                  </p:ext>
                </p:extLst>
              </p:nvPr>
            </p:nvGraphicFramePr>
            <p:xfrm>
              <a:off x="-694060" y="3172156"/>
              <a:ext cx="7278378" cy="35308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2" r:lo="rId73" r:qs="rId74" r:cs="rId75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1470380196"/>
                  </p:ext>
                </p:extLst>
              </p:nvPr>
            </p:nvGraphicFramePr>
            <p:xfrm>
              <a:off x="-694060" y="3172156"/>
              <a:ext cx="7278378" cy="35308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7" r:lo="rId78" r:qs="rId79" r:cs="rId80"/>
              </a:graphicData>
            </a:graphic>
          </p:graphicFrame>
        </mc:Fallback>
      </mc:AlternateContent>
      <p:sp>
        <p:nvSpPr>
          <p:cNvPr id="431" name="矩形 430"/>
          <p:cNvSpPr/>
          <p:nvPr/>
        </p:nvSpPr>
        <p:spPr>
          <a:xfrm>
            <a:off x="6095284" y="4226118"/>
            <a:ext cx="339063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*取决于不相交集的实现，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均可能是该集合的代表元素。不失一般性设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Find(3)=Find(4)=3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，则此时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ancestor[3]=3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5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6101033" y="5691888"/>
            <a:ext cx="3390633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*算法输出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(4, 5)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ancestor[Find(4)]=ancestor[3]=3</a:t>
            </a:r>
          </a:p>
        </p:txBody>
      </p:sp>
      <p:sp>
        <p:nvSpPr>
          <p:cNvPr id="8" name="箭头: 右 7"/>
          <p:cNvSpPr/>
          <p:nvPr/>
        </p:nvSpPr>
        <p:spPr>
          <a:xfrm rot="10800000">
            <a:off x="5908471" y="4538538"/>
            <a:ext cx="186813" cy="2084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箭头: 右 432"/>
          <p:cNvSpPr/>
          <p:nvPr/>
        </p:nvSpPr>
        <p:spPr>
          <a:xfrm rot="10800000">
            <a:off x="5908471" y="5862670"/>
            <a:ext cx="186813" cy="2084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9.6  </a:t>
            </a:r>
            <a:r>
              <a:rPr lang="zh-CN" altLang="en-US" sz="2800" dirty="0"/>
              <a:t>拓展延伸：扩展不相交集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9.6 </a:t>
            </a:r>
            <a:r>
              <a:rPr lang="zh-CN" altLang="en-US" dirty="0"/>
              <a:t>拓展延伸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083906"/>
                <a:ext cx="11371915" cy="465541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在解决实际问题时，有时除了处理集合的合并和查找，还希望对不相交集进行扩展，为集合中的元素维护一些额外的属性。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</a:t>
                </a:r>
                <a:r>
                  <a:rPr lang="zh-CN" altLang="en-US" sz="2400" b="1" dirty="0"/>
                  <a:t>例：</a:t>
                </a:r>
                <a:r>
                  <a:rPr lang="zh-CN" altLang="en-US" sz="2400" dirty="0"/>
                  <a:t>假设有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个未知量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（例如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个不同位置的电势），希望知道其相对大小关系。假设无法直接测量某未知量的值，但可以测量其中任两个的相对大小关系（例如利用电压表测量两点间的电势差）。 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那么，如给定一系列未知量间大小关系的观测结果，应如何根据这些观测结果来确定其他未知量的大小关系？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这可以抽象成一个数据结构，支持如下两种操作：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：测量得到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：询问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083906"/>
                <a:ext cx="11371915" cy="4655414"/>
              </a:xfrm>
              <a:blipFill>
                <a:blip r:embed="rId2"/>
                <a:stretch>
                  <a:fillRect l="-858" t="-1048" b="-6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197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9.6  </a:t>
            </a:r>
            <a:r>
              <a:rPr lang="zh-CN" altLang="en-US" sz="2800" dirty="0"/>
              <a:t>拓展延伸：扩展不相交集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9.6 </a:t>
            </a:r>
            <a:r>
              <a:rPr lang="zh-CN" altLang="en-US" dirty="0"/>
              <a:t>拓展延伸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415664" y="1148959"/>
                <a:ext cx="5540476" cy="95497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：测量得到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Query(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：询问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415664" y="1148959"/>
                <a:ext cx="5540476" cy="954974"/>
              </a:xfrm>
              <a:blipFill>
                <a:blip r:embed="rId2"/>
                <a:stretch>
                  <a:fillRect l="-1317" t="-5660" r="-5598" b="-2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4"/>
          <p:cNvSpPr txBox="1">
            <a:spLocks/>
          </p:cNvSpPr>
          <p:nvPr/>
        </p:nvSpPr>
        <p:spPr>
          <a:xfrm>
            <a:off x="584225" y="1278901"/>
            <a:ext cx="5718252" cy="88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/>
              <a:t>       这个问题可以通过不相交集来解决，思路如下：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00564226"/>
                  </p:ext>
                </p:extLst>
              </p:nvPr>
            </p:nvGraphicFramePr>
            <p:xfrm>
              <a:off x="68941" y="2185926"/>
              <a:ext cx="11887199" cy="39170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00564226"/>
                  </p:ext>
                </p:extLst>
              </p:nvPr>
            </p:nvGraphicFramePr>
            <p:xfrm>
              <a:off x="68941" y="2185926"/>
              <a:ext cx="11887199" cy="39170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>
            <a:off x="1445343" y="6158897"/>
            <a:ext cx="1145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*通过本例，可以了解如何在不相交集的森林上维护一些额外的信息，来处理集合元素之间的数量关系。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8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840758" y="1377651"/>
            <a:ext cx="6939437" cy="4624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不相交集在许多计算机科学的真实问题上有应用。如离线最小值查询，求控制流图的支配树，类型推断，实现属性文法（</a:t>
            </a:r>
            <a:r>
              <a:rPr lang="en-US" sz="2400" dirty="0"/>
              <a:t>Property Grammar</a:t>
            </a:r>
            <a:r>
              <a:rPr lang="zh-CN" altLang="en-US" sz="2400" dirty="0"/>
              <a:t>）等。近年来，该数据结构在图像处理，数据库和量子计算等领域也有应用。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这里介绍不相交集在面向对象的编程语言中的应用。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288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840758" y="1377651"/>
            <a:ext cx="6939437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面向对象的编程语言中，变量的类型可以是用户定义的类（</a:t>
            </a:r>
            <a:r>
              <a:rPr lang="en-US" sz="2400" dirty="0"/>
              <a:t>class</a:t>
            </a:r>
            <a:r>
              <a:rPr lang="zh-CN" altLang="en-US" sz="2400" dirty="0"/>
              <a:t>），类之间可以有继承关系。例如说，下列</a:t>
            </a:r>
            <a:r>
              <a:rPr lang="en-US" sz="2400" dirty="0"/>
              <a:t>C++</a:t>
            </a:r>
            <a:r>
              <a:rPr lang="zh-CN" altLang="en-US" sz="2400" dirty="0"/>
              <a:t>代码定义了</a:t>
            </a:r>
            <a:r>
              <a:rPr lang="en-US" sz="2400" dirty="0"/>
              <a:t>People</a:t>
            </a:r>
            <a:r>
              <a:rPr lang="zh-CN" altLang="en-US" sz="2400" dirty="0"/>
              <a:t>、</a:t>
            </a:r>
            <a:r>
              <a:rPr lang="en-US" sz="2400" dirty="0"/>
              <a:t>Teacher</a:t>
            </a:r>
            <a:r>
              <a:rPr lang="zh-CN" altLang="en-US" sz="2400" dirty="0"/>
              <a:t>、</a:t>
            </a:r>
            <a:r>
              <a:rPr lang="en-US" sz="2400" dirty="0"/>
              <a:t>Student</a:t>
            </a:r>
            <a:r>
              <a:rPr lang="zh-CN" altLang="en-US" sz="2400" dirty="0"/>
              <a:t>三个类，其继承关系如图。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 class Person { ... };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 class Teacher : public Person { ... };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 class Student : public Person { ... };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541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5107021" y="1377651"/>
            <a:ext cx="6673174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假如我们定义了如下二元运算</a:t>
            </a:r>
            <a:r>
              <a:rPr lang="en-US" sz="2400" dirty="0"/>
              <a:t>Talk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dirty="0"/>
              <a:t>string talk(Person a, Person b);</a:t>
            </a:r>
          </a:p>
          <a:p>
            <a:pPr>
              <a:lnSpc>
                <a:spcPct val="150000"/>
              </a:lnSpc>
            </a:pPr>
            <a:r>
              <a:rPr lang="en-US" dirty="0"/>
              <a:t>	string talk(Teacher a, Teacher b);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string talk(Student a, Student b);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不同类别之间的</a:t>
            </a:r>
            <a:r>
              <a:rPr lang="en-US" sz="2400" dirty="0"/>
              <a:t>Talk</a:t>
            </a:r>
            <a:r>
              <a:rPr lang="zh-CN" altLang="en-US" sz="2400" dirty="0"/>
              <a:t>函数可以有不同行为。例如，任意两个</a:t>
            </a:r>
            <a:r>
              <a:rPr lang="en-US" sz="2400" dirty="0"/>
              <a:t>Person</a:t>
            </a:r>
            <a:r>
              <a:rPr lang="zh-CN" altLang="en-US" sz="2400" dirty="0"/>
              <a:t>都可以谈论天气，而只有两个</a:t>
            </a:r>
            <a:r>
              <a:rPr lang="en-US" sz="2400" dirty="0"/>
              <a:t>Student</a:t>
            </a:r>
            <a:r>
              <a:rPr lang="zh-CN" altLang="en-US" sz="2400" dirty="0"/>
              <a:t>才会讨论功课。</a:t>
            </a: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92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5107021" y="1377651"/>
            <a:ext cx="6673174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注意，这里我们没有定义两个参数分别是</a:t>
            </a:r>
            <a:r>
              <a:rPr lang="en-US" sz="2400" dirty="0"/>
              <a:t>Teacher</a:t>
            </a:r>
            <a:r>
              <a:rPr lang="zh-CN" altLang="en-US" sz="2400" dirty="0"/>
              <a:t>和</a:t>
            </a:r>
            <a:r>
              <a:rPr lang="en-US" sz="2400" dirty="0"/>
              <a:t>Student</a:t>
            </a:r>
            <a:r>
              <a:rPr lang="zh-CN" altLang="en-US" sz="2400" dirty="0"/>
              <a:t>的</a:t>
            </a:r>
            <a:r>
              <a:rPr lang="en-US" sz="2400" dirty="0"/>
              <a:t>Talk</a:t>
            </a:r>
            <a:r>
              <a:rPr lang="zh-CN" altLang="en-US" sz="2400" dirty="0"/>
              <a:t>函数。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假如有一个</a:t>
            </a:r>
            <a:r>
              <a:rPr lang="en-US" sz="2400" dirty="0"/>
              <a:t>Teacher</a:t>
            </a:r>
            <a:r>
              <a:rPr lang="zh-CN" altLang="en-US" sz="2400" dirty="0"/>
              <a:t>类型的变量</a:t>
            </a:r>
            <a:r>
              <a:rPr lang="en-US" sz="2400" dirty="0" err="1"/>
              <a:t>alice</a:t>
            </a:r>
            <a:r>
              <a:rPr lang="zh-CN" altLang="en-US" sz="2400" dirty="0"/>
              <a:t>和一个</a:t>
            </a:r>
            <a:r>
              <a:rPr lang="en-US" sz="2400" dirty="0"/>
              <a:t>Student</a:t>
            </a:r>
            <a:r>
              <a:rPr lang="zh-CN" altLang="en-US" sz="2400" dirty="0"/>
              <a:t>类型的变量</a:t>
            </a:r>
            <a:r>
              <a:rPr lang="en-US" sz="2400" dirty="0"/>
              <a:t>bob</a:t>
            </a:r>
            <a:r>
              <a:rPr lang="zh-CN" altLang="en-US" sz="2400" dirty="0"/>
              <a:t>，此时若调用</a:t>
            </a:r>
            <a:r>
              <a:rPr lang="en-US" sz="2400" dirty="0"/>
              <a:t>talk(</a:t>
            </a:r>
            <a:r>
              <a:rPr lang="en-US" sz="2400" dirty="0" err="1"/>
              <a:t>alice</a:t>
            </a:r>
            <a:r>
              <a:rPr lang="en-US" sz="2400" dirty="0"/>
              <a:t>, bob)</a:t>
            </a:r>
            <a:r>
              <a:rPr lang="zh-CN" altLang="en-US" sz="2400" dirty="0"/>
              <a:t>会发生什么呢？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实际上，编译器会寻找两个类的最近公共祖先，来调用两个</a:t>
            </a:r>
            <a:r>
              <a:rPr lang="en-US" sz="2400" dirty="0"/>
              <a:t>People</a:t>
            </a:r>
            <a:r>
              <a:rPr lang="zh-CN" altLang="en-US" sz="2400" dirty="0"/>
              <a:t>之间的</a:t>
            </a:r>
            <a:r>
              <a:rPr lang="en-US" sz="2400" dirty="0"/>
              <a:t>Talk</a:t>
            </a:r>
            <a:r>
              <a:rPr lang="zh-CN" altLang="en-US" sz="2400" dirty="0"/>
              <a:t>函数。而最近公共祖先问题又可以用不相交集来解决。</a:t>
            </a:r>
            <a:endParaRPr 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545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24384" y="4587109"/>
            <a:ext cx="9165288" cy="254690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7"/>
          <p:cNvSpPr/>
          <p:nvPr/>
        </p:nvSpPr>
        <p:spPr>
          <a:xfrm>
            <a:off x="2421652" y="2038221"/>
            <a:ext cx="7054775" cy="31185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solidFill>
              <a:schemeClr val="bg1"/>
            </a:solidFill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558543" y="954064"/>
            <a:ext cx="5262302" cy="5007863"/>
            <a:chOff x="6175345" y="153244"/>
            <a:chExt cx="7792878" cy="7416082"/>
          </a:xfrm>
        </p:grpSpPr>
        <p:grpSp>
          <p:nvGrpSpPr>
            <p:cNvPr id="32" name="组合 31"/>
            <p:cNvGrpSpPr/>
            <p:nvPr/>
          </p:nvGrpSpPr>
          <p:grpSpPr>
            <a:xfrm>
              <a:off x="6175345" y="342257"/>
              <a:ext cx="7792878" cy="7227069"/>
              <a:chOff x="5983104" y="1708488"/>
              <a:chExt cx="4080721" cy="3784437"/>
            </a:xfrm>
          </p:grpSpPr>
          <p:sp>
            <p:nvSpPr>
              <p:cNvPr id="33" name="六边形 32"/>
              <p:cNvSpPr/>
              <p:nvPr/>
            </p:nvSpPr>
            <p:spPr>
              <a:xfrm rot="5400000">
                <a:off x="5811401" y="1880191"/>
                <a:ext cx="3784437" cy="3441032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77000">
                    <a:srgbClr val="016773"/>
                  </a:gs>
                  <a:gs pos="100000">
                    <a:srgbClr val="00768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 rot="19714174">
                <a:off x="7064019" y="3212601"/>
                <a:ext cx="2999806" cy="1616793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rot="1849986">
              <a:off x="8151150" y="153244"/>
              <a:ext cx="4944370" cy="2163608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isometricTopUp">
                  <a:rot lat="19176265" lon="2388000" rev="1989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zh-CN" sz="11500" b="1" dirty="0">
                  <a:gradFill>
                    <a:gsLst>
                      <a:gs pos="30000">
                        <a:srgbClr val="007684"/>
                      </a:gs>
                      <a:gs pos="83000">
                        <a:srgbClr val="016773"/>
                      </a:gs>
                    </a:gsLst>
                    <a:lin ang="5400000" scaled="0"/>
                  </a:gradFill>
                  <a:latin typeface="Bauhaus 93" panose="04030905020B02020C02" pitchFamily="82" charset="0"/>
                  <a:ea typeface="Segoe UI Black" panose="020B0A02040204020203" pitchFamily="34" charset="0"/>
                </a:rPr>
                <a:t>101</a:t>
              </a:r>
              <a:endParaRPr lang="zh-CN" altLang="en-US" sz="11500" b="1" dirty="0">
                <a:gradFill>
                  <a:gsLst>
                    <a:gs pos="30000">
                      <a:srgbClr val="007684"/>
                    </a:gs>
                    <a:gs pos="83000">
                      <a:srgbClr val="016773"/>
                    </a:gs>
                  </a:gsLst>
                  <a:lin ang="5400000" scaled="0"/>
                </a:gra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4000" y="4177005"/>
            <a:ext cx="4644000" cy="124808"/>
            <a:chOff x="3774000" y="4177005"/>
            <a:chExt cx="4644000" cy="124808"/>
          </a:xfrm>
        </p:grpSpPr>
        <p:pic>
          <p:nvPicPr>
            <p:cNvPr id="24" name="图片 23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 rot="5400000">
              <a:off x="6033596" y="1917409"/>
              <a:ext cx="124808" cy="46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cxnSp>
          <p:nvCxnSpPr>
            <p:cNvPr id="25" name="直接连接符 24"/>
            <p:cNvCxnSpPr/>
            <p:nvPr/>
          </p:nvCxnSpPr>
          <p:spPr>
            <a:xfrm>
              <a:off x="3936000" y="4177005"/>
              <a:ext cx="43200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chemeClr val="bg1"/>
                  </a:gs>
                  <a:gs pos="100000">
                    <a:schemeClr val="bg1">
                      <a:alpha val="0"/>
                    </a:schemeClr>
                  </a:gs>
                  <a:gs pos="4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890173" y="4315438"/>
            <a:ext cx="2268815" cy="2101347"/>
            <a:chOff x="6175344" y="342254"/>
            <a:chExt cx="7803037" cy="7227071"/>
          </a:xfrm>
        </p:grpSpPr>
        <p:sp>
          <p:nvSpPr>
            <p:cNvPr id="6" name="六边形 5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4548" y="5375868"/>
            <a:ext cx="1123874" cy="1040917"/>
            <a:chOff x="6175344" y="342254"/>
            <a:chExt cx="7803037" cy="7227071"/>
          </a:xfrm>
        </p:grpSpPr>
        <p:sp>
          <p:nvSpPr>
            <p:cNvPr id="12" name="六边形 1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709077" y="4985964"/>
            <a:ext cx="1077639" cy="994687"/>
            <a:chOff x="6175344" y="342254"/>
            <a:chExt cx="7829785" cy="722707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453603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07690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48718" y="2830973"/>
            <a:ext cx="766167" cy="1054879"/>
          </a:xfrm>
          <a:custGeom>
            <a:avLst/>
            <a:gdLst/>
            <a:ahLst/>
            <a:cxnLst/>
            <a:rect l="l" t="t" r="r" b="b"/>
            <a:pathLst>
              <a:path w="766167" h="1054879">
                <a:moveTo>
                  <a:pt x="478854" y="261193"/>
                </a:moveTo>
                <a:lnTo>
                  <a:pt x="578978" y="261193"/>
                </a:lnTo>
                <a:lnTo>
                  <a:pt x="578978" y="470148"/>
                </a:lnTo>
                <a:cubicBezTo>
                  <a:pt x="578978" y="548506"/>
                  <a:pt x="570272" y="619608"/>
                  <a:pt x="552859" y="683456"/>
                </a:cubicBezTo>
                <a:lnTo>
                  <a:pt x="635570" y="683456"/>
                </a:lnTo>
                <a:lnTo>
                  <a:pt x="635570" y="914177"/>
                </a:lnTo>
                <a:cubicBezTo>
                  <a:pt x="635570" y="922883"/>
                  <a:pt x="638472" y="927236"/>
                  <a:pt x="644277" y="927236"/>
                </a:cubicBezTo>
                <a:cubicBezTo>
                  <a:pt x="650081" y="927236"/>
                  <a:pt x="655885" y="924334"/>
                  <a:pt x="661690" y="918530"/>
                </a:cubicBezTo>
                <a:cubicBezTo>
                  <a:pt x="687809" y="874998"/>
                  <a:pt x="712477" y="824210"/>
                  <a:pt x="735694" y="766167"/>
                </a:cubicBezTo>
                <a:lnTo>
                  <a:pt x="748754" y="770520"/>
                </a:lnTo>
                <a:cubicBezTo>
                  <a:pt x="716830" y="854682"/>
                  <a:pt x="718281" y="908372"/>
                  <a:pt x="753107" y="931589"/>
                </a:cubicBezTo>
                <a:cubicBezTo>
                  <a:pt x="761814" y="937394"/>
                  <a:pt x="764716" y="941747"/>
                  <a:pt x="761814" y="944649"/>
                </a:cubicBezTo>
                <a:cubicBezTo>
                  <a:pt x="735694" y="1020105"/>
                  <a:pt x="690711" y="1056382"/>
                  <a:pt x="626864" y="1053480"/>
                </a:cubicBezTo>
                <a:cubicBezTo>
                  <a:pt x="539799" y="1062186"/>
                  <a:pt x="499169" y="1030262"/>
                  <a:pt x="504973" y="957709"/>
                </a:cubicBezTo>
                <a:lnTo>
                  <a:pt x="504973" y="792286"/>
                </a:lnTo>
                <a:cubicBezTo>
                  <a:pt x="458539" y="885155"/>
                  <a:pt x="358415" y="972220"/>
                  <a:pt x="204601" y="1053480"/>
                </a:cubicBezTo>
                <a:lnTo>
                  <a:pt x="200248" y="1040420"/>
                </a:lnTo>
                <a:cubicBezTo>
                  <a:pt x="385985" y="895313"/>
                  <a:pt x="478854" y="705222"/>
                  <a:pt x="478854" y="470148"/>
                </a:cubicBezTo>
                <a:close/>
                <a:moveTo>
                  <a:pt x="644277" y="0"/>
                </a:moveTo>
                <a:lnTo>
                  <a:pt x="766167" y="47885"/>
                </a:lnTo>
                <a:lnTo>
                  <a:pt x="726988" y="100124"/>
                </a:lnTo>
                <a:lnTo>
                  <a:pt x="726988" y="626864"/>
                </a:lnTo>
                <a:lnTo>
                  <a:pt x="605098" y="626864"/>
                </a:lnTo>
                <a:lnTo>
                  <a:pt x="605098" y="134950"/>
                </a:lnTo>
                <a:lnTo>
                  <a:pt x="452735" y="134950"/>
                </a:lnTo>
                <a:lnTo>
                  <a:pt x="452735" y="622511"/>
                </a:lnTo>
                <a:lnTo>
                  <a:pt x="335198" y="622511"/>
                </a:lnTo>
                <a:lnTo>
                  <a:pt x="330845" y="626864"/>
                </a:lnTo>
                <a:lnTo>
                  <a:pt x="330845" y="69651"/>
                </a:lnTo>
                <a:lnTo>
                  <a:pt x="300372" y="117537"/>
                </a:lnTo>
                <a:cubicBezTo>
                  <a:pt x="300372" y="280057"/>
                  <a:pt x="284410" y="415007"/>
                  <a:pt x="252487" y="522386"/>
                </a:cubicBezTo>
                <a:cubicBezTo>
                  <a:pt x="301823" y="618157"/>
                  <a:pt x="327942" y="703771"/>
                  <a:pt x="330845" y="779227"/>
                </a:cubicBezTo>
                <a:cubicBezTo>
                  <a:pt x="330845" y="837270"/>
                  <a:pt x="314883" y="872095"/>
                  <a:pt x="282959" y="883704"/>
                </a:cubicBezTo>
                <a:cubicBezTo>
                  <a:pt x="242329" y="889508"/>
                  <a:pt x="217661" y="866291"/>
                  <a:pt x="208954" y="814052"/>
                </a:cubicBezTo>
                <a:cubicBezTo>
                  <a:pt x="203150" y="767618"/>
                  <a:pt x="197346" y="726988"/>
                  <a:pt x="191541" y="692162"/>
                </a:cubicBezTo>
                <a:cubicBezTo>
                  <a:pt x="142205" y="790835"/>
                  <a:pt x="81260" y="869193"/>
                  <a:pt x="8706" y="927236"/>
                </a:cubicBezTo>
                <a:lnTo>
                  <a:pt x="0" y="922883"/>
                </a:lnTo>
                <a:cubicBezTo>
                  <a:pt x="63847" y="812601"/>
                  <a:pt x="111732" y="679102"/>
                  <a:pt x="143656" y="522386"/>
                </a:cubicBezTo>
                <a:cubicBezTo>
                  <a:pt x="120439" y="444028"/>
                  <a:pt x="87064" y="351160"/>
                  <a:pt x="43532" y="243780"/>
                </a:cubicBezTo>
                <a:cubicBezTo>
                  <a:pt x="40630" y="235074"/>
                  <a:pt x="37728" y="229269"/>
                  <a:pt x="34826" y="226367"/>
                </a:cubicBezTo>
                <a:lnTo>
                  <a:pt x="43532" y="217661"/>
                </a:lnTo>
                <a:cubicBezTo>
                  <a:pt x="84162" y="261193"/>
                  <a:pt x="126243" y="316334"/>
                  <a:pt x="169775" y="383083"/>
                </a:cubicBezTo>
                <a:cubicBezTo>
                  <a:pt x="181384" y="296019"/>
                  <a:pt x="187188" y="216210"/>
                  <a:pt x="187188" y="143656"/>
                </a:cubicBezTo>
                <a:lnTo>
                  <a:pt x="17413" y="143656"/>
                </a:lnTo>
                <a:lnTo>
                  <a:pt x="17413" y="65298"/>
                </a:lnTo>
                <a:lnTo>
                  <a:pt x="187188" y="65298"/>
                </a:lnTo>
                <a:lnTo>
                  <a:pt x="226367" y="13059"/>
                </a:lnTo>
                <a:lnTo>
                  <a:pt x="330845" y="56592"/>
                </a:lnTo>
                <a:lnTo>
                  <a:pt x="330845" y="8706"/>
                </a:lnTo>
                <a:lnTo>
                  <a:pt x="452735" y="8706"/>
                </a:lnTo>
                <a:lnTo>
                  <a:pt x="452735" y="56592"/>
                </a:lnTo>
                <a:lnTo>
                  <a:pt x="600744" y="5659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11511" y="2830973"/>
            <a:ext cx="757461" cy="1057833"/>
          </a:xfrm>
          <a:custGeom>
            <a:avLst/>
            <a:gdLst/>
            <a:ahLst/>
            <a:cxnLst/>
            <a:rect l="l" t="t" r="r" b="b"/>
            <a:pathLst>
              <a:path w="757461" h="1057833">
                <a:moveTo>
                  <a:pt x="252487" y="892410"/>
                </a:moveTo>
                <a:lnTo>
                  <a:pt x="252487" y="940296"/>
                </a:lnTo>
                <a:lnTo>
                  <a:pt x="531093" y="940296"/>
                </a:lnTo>
                <a:lnTo>
                  <a:pt x="531093" y="892410"/>
                </a:lnTo>
                <a:close/>
                <a:moveTo>
                  <a:pt x="252487" y="761814"/>
                </a:moveTo>
                <a:lnTo>
                  <a:pt x="252487" y="818406"/>
                </a:lnTo>
                <a:lnTo>
                  <a:pt x="531093" y="818406"/>
                </a:lnTo>
                <a:lnTo>
                  <a:pt x="531093" y="761814"/>
                </a:lnTo>
                <a:close/>
                <a:moveTo>
                  <a:pt x="252487" y="635570"/>
                </a:moveTo>
                <a:lnTo>
                  <a:pt x="252487" y="692162"/>
                </a:lnTo>
                <a:lnTo>
                  <a:pt x="531093" y="692162"/>
                </a:lnTo>
                <a:lnTo>
                  <a:pt x="531093" y="635570"/>
                </a:lnTo>
                <a:close/>
                <a:moveTo>
                  <a:pt x="565919" y="0"/>
                </a:moveTo>
                <a:lnTo>
                  <a:pt x="687809" y="100124"/>
                </a:lnTo>
                <a:cubicBezTo>
                  <a:pt x="609451" y="123341"/>
                  <a:pt x="525289" y="136401"/>
                  <a:pt x="435322" y="139303"/>
                </a:cubicBezTo>
                <a:cubicBezTo>
                  <a:pt x="435322" y="145107"/>
                  <a:pt x="433871" y="155265"/>
                  <a:pt x="430969" y="169775"/>
                </a:cubicBezTo>
                <a:cubicBezTo>
                  <a:pt x="428067" y="187188"/>
                  <a:pt x="425165" y="198797"/>
                  <a:pt x="422263" y="204601"/>
                </a:cubicBezTo>
                <a:lnTo>
                  <a:pt x="692163" y="204601"/>
                </a:lnTo>
                <a:lnTo>
                  <a:pt x="692163" y="282959"/>
                </a:lnTo>
                <a:lnTo>
                  <a:pt x="400497" y="282959"/>
                </a:lnTo>
                <a:cubicBezTo>
                  <a:pt x="397594" y="291666"/>
                  <a:pt x="391790" y="306176"/>
                  <a:pt x="383084" y="326491"/>
                </a:cubicBezTo>
                <a:cubicBezTo>
                  <a:pt x="374377" y="349709"/>
                  <a:pt x="368573" y="365670"/>
                  <a:pt x="365671" y="374377"/>
                </a:cubicBezTo>
                <a:lnTo>
                  <a:pt x="757461" y="374377"/>
                </a:lnTo>
                <a:lnTo>
                  <a:pt x="757461" y="448382"/>
                </a:lnTo>
                <a:lnTo>
                  <a:pt x="326492" y="448382"/>
                </a:lnTo>
                <a:cubicBezTo>
                  <a:pt x="300372" y="489012"/>
                  <a:pt x="271351" y="526740"/>
                  <a:pt x="239427" y="561565"/>
                </a:cubicBezTo>
                <a:lnTo>
                  <a:pt x="522387" y="561565"/>
                </a:lnTo>
                <a:lnTo>
                  <a:pt x="557213" y="509327"/>
                </a:lnTo>
                <a:lnTo>
                  <a:pt x="692163" y="548506"/>
                </a:lnTo>
                <a:lnTo>
                  <a:pt x="657337" y="600744"/>
                </a:lnTo>
                <a:lnTo>
                  <a:pt x="657337" y="1057833"/>
                </a:lnTo>
                <a:lnTo>
                  <a:pt x="531093" y="1057833"/>
                </a:lnTo>
                <a:lnTo>
                  <a:pt x="531093" y="1009947"/>
                </a:lnTo>
                <a:lnTo>
                  <a:pt x="252487" y="1009947"/>
                </a:lnTo>
                <a:lnTo>
                  <a:pt x="252487" y="1057833"/>
                </a:lnTo>
                <a:lnTo>
                  <a:pt x="126244" y="1057833"/>
                </a:lnTo>
                <a:lnTo>
                  <a:pt x="126244" y="661690"/>
                </a:lnTo>
                <a:cubicBezTo>
                  <a:pt x="120439" y="664592"/>
                  <a:pt x="110282" y="670396"/>
                  <a:pt x="95771" y="679102"/>
                </a:cubicBezTo>
                <a:cubicBezTo>
                  <a:pt x="63847" y="699418"/>
                  <a:pt x="33375" y="716830"/>
                  <a:pt x="4353" y="731341"/>
                </a:cubicBezTo>
                <a:lnTo>
                  <a:pt x="0" y="722635"/>
                </a:lnTo>
                <a:cubicBezTo>
                  <a:pt x="84162" y="635570"/>
                  <a:pt x="149461" y="544153"/>
                  <a:pt x="195895" y="448382"/>
                </a:cubicBezTo>
                <a:lnTo>
                  <a:pt x="8707" y="448382"/>
                </a:lnTo>
                <a:lnTo>
                  <a:pt x="8707" y="374377"/>
                </a:lnTo>
                <a:lnTo>
                  <a:pt x="230721" y="374377"/>
                </a:lnTo>
                <a:cubicBezTo>
                  <a:pt x="242330" y="342453"/>
                  <a:pt x="253938" y="311981"/>
                  <a:pt x="265547" y="282959"/>
                </a:cubicBezTo>
                <a:lnTo>
                  <a:pt x="74005" y="282959"/>
                </a:lnTo>
                <a:lnTo>
                  <a:pt x="74005" y="204601"/>
                </a:lnTo>
                <a:lnTo>
                  <a:pt x="287313" y="204601"/>
                </a:lnTo>
                <a:cubicBezTo>
                  <a:pt x="287313" y="198797"/>
                  <a:pt x="290215" y="184286"/>
                  <a:pt x="296019" y="161069"/>
                </a:cubicBezTo>
                <a:cubicBezTo>
                  <a:pt x="298921" y="152363"/>
                  <a:pt x="300372" y="145107"/>
                  <a:pt x="300372" y="139303"/>
                </a:cubicBezTo>
                <a:cubicBezTo>
                  <a:pt x="236525" y="136401"/>
                  <a:pt x="153814" y="124792"/>
                  <a:pt x="52239" y="104477"/>
                </a:cubicBezTo>
                <a:lnTo>
                  <a:pt x="52239" y="91417"/>
                </a:lnTo>
                <a:cubicBezTo>
                  <a:pt x="240878" y="82711"/>
                  <a:pt x="412105" y="52238"/>
                  <a:pt x="56591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451247"/>
                <a:ext cx="11055325" cy="46966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直接做法：利用无向图实现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加边操作只需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时间；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连通性查询可以通过图的遍历实现，在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zh-CN" altLang="en-US" sz="2400" dirty="0"/>
                  <a:t>个顶点的图中，每次查询最坏需要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在</a:t>
                </a:r>
                <a:r>
                  <a:rPr lang="en-US" sz="2400" dirty="0"/>
                  <a:t>Kruskal</a:t>
                </a:r>
                <a:r>
                  <a:rPr lang="zh-CN" altLang="en-US" sz="2400" dirty="0"/>
                  <a:t>算法中，对每条边均需要进行一次连通性查询，因此</a:t>
                </a:r>
                <a:r>
                  <a:rPr lang="en-US" sz="2400" dirty="0"/>
                  <a:t>m=|E|</a:t>
                </a:r>
                <a:r>
                  <a:rPr lang="zh-CN" altLang="en-US" sz="2400" dirty="0"/>
                  <a:t>次查询的总时间复杂度为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451247"/>
                <a:ext cx="11055325" cy="4696633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95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584225" y="1224225"/>
            <a:ext cx="11055325" cy="217776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注意：只需要查询顶点之间</a:t>
            </a:r>
            <a:r>
              <a:rPr lang="zh-CN" altLang="en-US" sz="2400" b="1" dirty="0">
                <a:solidFill>
                  <a:srgbClr val="FF0000"/>
                </a:solidFill>
              </a:rPr>
              <a:t>是否连通</a:t>
            </a:r>
            <a:r>
              <a:rPr lang="zh-CN" altLang="en-US" sz="2400" dirty="0"/>
              <a:t>，不关心它们具体</a:t>
            </a:r>
            <a:r>
              <a:rPr lang="zh-CN" altLang="en-US" sz="2400" b="1" dirty="0">
                <a:solidFill>
                  <a:srgbClr val="FF0000"/>
                </a:solidFill>
              </a:rPr>
              <a:t>通过哪条路径连通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此外，只需要支持</a:t>
            </a:r>
            <a:r>
              <a:rPr lang="zh-CN" altLang="en-US" sz="2400" b="1" dirty="0">
                <a:solidFill>
                  <a:srgbClr val="FF0000"/>
                </a:solidFill>
              </a:rPr>
              <a:t>加边操作</a:t>
            </a:r>
            <a:r>
              <a:rPr lang="zh-CN" altLang="en-US" sz="2400" dirty="0"/>
              <a:t>，而不需要支持</a:t>
            </a:r>
            <a:r>
              <a:rPr lang="zh-CN" altLang="en-US" sz="2400" b="1" dirty="0">
                <a:solidFill>
                  <a:srgbClr val="FF0000"/>
                </a:solidFill>
              </a:rPr>
              <a:t>删边操作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这种情况下，与其完整地维护无向图的结构，不如直接维护连通分量构成的</a:t>
            </a:r>
            <a:r>
              <a:rPr lang="zh-CN" altLang="en-US" sz="2400" b="1" dirty="0">
                <a:solidFill>
                  <a:srgbClr val="FF0000"/>
                </a:solidFill>
              </a:rPr>
              <a:t>集合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每个连通分量用其中顶点的集合表示。</a:t>
            </a:r>
            <a:endParaRPr lang="en-US" sz="2400" dirty="0"/>
          </a:p>
          <a:p>
            <a:r>
              <a:rPr lang="en-US" altLang="zh-CN" sz="2400" dirty="0"/>
              <a:t>	</a:t>
            </a:r>
            <a:endParaRPr lang="en-US" sz="2400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261391290"/>
              </p:ext>
            </p:extLst>
          </p:nvPr>
        </p:nvGraphicFramePr>
        <p:xfrm>
          <a:off x="383627" y="3063377"/>
          <a:ext cx="11663829" cy="304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内容占位符 4"/>
          <p:cNvSpPr txBox="1">
            <a:spLocks/>
          </p:cNvSpPr>
          <p:nvPr/>
        </p:nvSpPr>
        <p:spPr>
          <a:xfrm>
            <a:off x="584225" y="5918373"/>
            <a:ext cx="11055325" cy="61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       连通性查询问题变成了维护若干不相交的集合，并动态地合并、查找的问题。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13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1022612" y="1875757"/>
                <a:ext cx="10146776" cy="33938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利用</a:t>
                </a:r>
                <a:r>
                  <a:rPr lang="zh-CN" altLang="en-US" sz="2400" b="1" dirty="0"/>
                  <a:t>不相交集</a:t>
                </a:r>
                <a:r>
                  <a:rPr lang="zh-CN" altLang="en-US" sz="2400" dirty="0"/>
                  <a:t>的数据结构，这些集合操作仅需每操作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400" dirty="0"/>
                  <a:t>是一个增长极其缓慢的函数，一般可以认为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。该时间复杂度仅略高于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，而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大大低于图的遍历所需的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022612" y="1875757"/>
                <a:ext cx="10146776" cy="3393825"/>
              </a:xfrm>
              <a:blipFill>
                <a:blip r:embed="rId2"/>
                <a:stretch>
                  <a:fillRect l="-1000" r="-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7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669303" y="1860812"/>
            <a:ext cx="10963373" cy="30411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不相交集与数学中</a:t>
            </a:r>
            <a:r>
              <a:rPr lang="zh-CN" altLang="en-US" sz="2400" b="1" dirty="0"/>
              <a:t>等价关系、等价类</a:t>
            </a:r>
            <a:r>
              <a:rPr lang="zh-CN" altLang="en-US" sz="2400" dirty="0"/>
              <a:t>的概念密切相关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元素之间的等价关系自然地定义了若干不相交集的集合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因此，不相交集常常用于处理等价性查询的问题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例如，两个顶点在同一连通分量中就可以看做一种等价性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4282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578007"/>
                <a:ext cx="10916476" cy="40780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等价性查询的一般定义：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b="1" dirty="0"/>
                  <a:t>	</a:t>
                </a:r>
                <a:r>
                  <a:rPr lang="zh-CN" altLang="en-US" sz="2200" b="1" dirty="0"/>
                  <a:t>定义</a:t>
                </a:r>
                <a:r>
                  <a:rPr lang="en-US" sz="2200" b="1" dirty="0"/>
                  <a:t> 9-1</a:t>
                </a:r>
                <a:r>
                  <a:rPr lang="en-US" sz="2200" dirty="0"/>
                  <a:t>.  </a:t>
                </a:r>
                <a:r>
                  <a:rPr lang="zh-CN" altLang="en-US" sz="2200" dirty="0"/>
                  <a:t>（等价关系）称在集合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上的二元关系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200" dirty="0"/>
                  <a:t>为一个等价关系，若其满足：</a:t>
                </a:r>
                <a:endParaRPr lang="en-US" sz="2200" dirty="0"/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（自反性）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（对称性）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（传递性）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578007"/>
                <a:ext cx="10916476" cy="4078075"/>
              </a:xfrm>
              <a:blipFill>
                <a:blip r:embed="rId2"/>
                <a:stretch>
                  <a:fillRect t="-1196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96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8204</Words>
  <Application>Microsoft Office PowerPoint</Application>
  <PresentationFormat>宽屏</PresentationFormat>
  <Paragraphs>1084</Paragraphs>
  <Slides>49</Slides>
  <Notes>9</Notes>
  <HiddenSlides>9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华文中宋</vt:lpstr>
      <vt:lpstr>宋体</vt:lpstr>
      <vt:lpstr>微软雅黑</vt:lpstr>
      <vt:lpstr>方正美黑简体</vt:lpstr>
      <vt:lpstr>方正颜宋简体_中</vt:lpstr>
      <vt:lpstr>Arial</vt:lpstr>
      <vt:lpstr>Bauhaus 93</vt:lpstr>
      <vt:lpstr>Calibri</vt:lpstr>
      <vt:lpstr>Calibri Light</vt:lpstr>
      <vt:lpstr>Cambria Math</vt:lpstr>
      <vt:lpstr>Segoe UI Black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9.1  问题引入：Kruskal算法的高效实现</vt:lpstr>
      <vt:lpstr>9.1  问题引入：Kruskal算法的高效实现</vt:lpstr>
      <vt:lpstr>9.1  问题引入：Kruskal算法的高效实现</vt:lpstr>
      <vt:lpstr>9.1  问题引入：Kruskal算法的高效实现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9.3  不相交集的存储实现</vt:lpstr>
      <vt:lpstr>9.3  不相交集的存储实现</vt:lpstr>
      <vt:lpstr>9.3  不相交集的存储实现</vt:lpstr>
      <vt:lpstr>9.4  不相交集的基本运算实现</vt:lpstr>
      <vt:lpstr>9.4  不相交集的基本运算实现</vt:lpstr>
      <vt:lpstr>9.4  不相交集的基本运算实现</vt:lpstr>
      <vt:lpstr>9.4.1  按秩合并</vt:lpstr>
      <vt:lpstr>9.4.1  按秩合并</vt:lpstr>
      <vt:lpstr>9.4.1  按秩合并</vt:lpstr>
      <vt:lpstr>9.4.1  按秩合并</vt:lpstr>
      <vt:lpstr>9.4.2  路径压缩</vt:lpstr>
      <vt:lpstr>9.4.2  路径压缩</vt:lpstr>
      <vt:lpstr>9.4.2  路径压缩</vt:lpstr>
      <vt:lpstr>9.4.2  路径压缩</vt:lpstr>
      <vt:lpstr>9.4.2  路径压缩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9.6  拓展延伸：扩展不相交集</vt:lpstr>
      <vt:lpstr>9.6  拓展延伸：扩展不相交集</vt:lpstr>
      <vt:lpstr>9.7  应用场景:面向对象的编程语言</vt:lpstr>
      <vt:lpstr>9.7  应用场景:面向对象的编程语言</vt:lpstr>
      <vt:lpstr>9.7  应用场景:面向对象的编程语言</vt:lpstr>
      <vt:lpstr>9.7  应用场景:面向对象的编程语言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Blauewinda</cp:lastModifiedBy>
  <cp:revision>536</cp:revision>
  <dcterms:created xsi:type="dcterms:W3CDTF">2023-07-28T08:56:46Z</dcterms:created>
  <dcterms:modified xsi:type="dcterms:W3CDTF">2023-08-14T10:10:20Z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575BE437404044CA4A81C364E200AF97_42</vt:lpwstr>
  </property>
  <property fmtid="{D5CDD505-2E9C-101B-9397-08002B2CF9AE}" pid="3" name="KSOProductBuildVer">
    <vt:lpwstr>2052-5.4.0.7910</vt:lpwstr>
  </property>
</Properties>
</file>